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7" r:id="rId5"/>
    <p:sldId id="335" r:id="rId6"/>
    <p:sldId id="336" r:id="rId7"/>
    <p:sldId id="337" r:id="rId8"/>
    <p:sldId id="294" r:id="rId9"/>
    <p:sldId id="354" r:id="rId10"/>
    <p:sldId id="268" r:id="rId11"/>
    <p:sldId id="341" r:id="rId12"/>
    <p:sldId id="343" r:id="rId13"/>
    <p:sldId id="342" r:id="rId14"/>
    <p:sldId id="345" r:id="rId15"/>
    <p:sldId id="344" r:id="rId16"/>
    <p:sldId id="346" r:id="rId17"/>
    <p:sldId id="340" r:id="rId18"/>
    <p:sldId id="338" r:id="rId19"/>
    <p:sldId id="339" r:id="rId20"/>
    <p:sldId id="353" r:id="rId21"/>
    <p:sldId id="349" r:id="rId22"/>
    <p:sldId id="350" r:id="rId23"/>
    <p:sldId id="351" r:id="rId24"/>
    <p:sldId id="348" r:id="rId25"/>
    <p:sldId id="347" r:id="rId26"/>
    <p:sldId id="334" r:id="rId27"/>
    <p:sldId id="298" r:id="rId28"/>
    <p:sldId id="301" r:id="rId29"/>
    <p:sldId id="302" r:id="rId30"/>
    <p:sldId id="331" r:id="rId31"/>
    <p:sldId id="290" r:id="rId32"/>
    <p:sldId id="292" r:id="rId33"/>
    <p:sldId id="291" r:id="rId34"/>
    <p:sldId id="293" r:id="rId35"/>
    <p:sldId id="280" r:id="rId36"/>
    <p:sldId id="276" r:id="rId37"/>
    <p:sldId id="320" r:id="rId38"/>
    <p:sldId id="321" r:id="rId39"/>
    <p:sldId id="277" r:id="rId40"/>
    <p:sldId id="279" r:id="rId41"/>
    <p:sldId id="332" r:id="rId42"/>
    <p:sldId id="283" r:id="rId43"/>
    <p:sldId id="278" r:id="rId44"/>
    <p:sldId id="289" r:id="rId45"/>
    <p:sldId id="318" r:id="rId46"/>
    <p:sldId id="272" r:id="rId47"/>
    <p:sldId id="275" r:id="rId48"/>
    <p:sldId id="319" r:id="rId49"/>
    <p:sldId id="271" r:id="rId50"/>
    <p:sldId id="309" r:id="rId51"/>
    <p:sldId id="274" r:id="rId52"/>
    <p:sldId id="284" r:id="rId53"/>
    <p:sldId id="286" r:id="rId54"/>
    <p:sldId id="288" r:id="rId55"/>
    <p:sldId id="326" r:id="rId56"/>
    <p:sldId id="327" r:id="rId57"/>
    <p:sldId id="328" r:id="rId58"/>
    <p:sldId id="333" r:id="rId59"/>
    <p:sldId id="297" r:id="rId60"/>
    <p:sldId id="265" r:id="rId61"/>
    <p:sldId id="262" r:id="rId6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92A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65" autoAdjust="0"/>
  </p:normalViewPr>
  <p:slideViewPr>
    <p:cSldViewPr>
      <p:cViewPr varScale="1">
        <p:scale>
          <a:sx n="86" d="100"/>
          <a:sy n="86" d="100"/>
        </p:scale>
        <p:origin x="1446" y="78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35CEEE43-6CDA-45BD-AAE7-738B86773EE1}" type="presOf" srcId="{CECFFD80-7B1E-4188-83D9-4EECA5B107B5}" destId="{67D30C7D-4554-4CCF-BEB9-273B8BA62BA5}" srcOrd="0" destOrd="0" presId="urn:microsoft.com/office/officeart/2008/layout/VerticalAccentList"/>
    <dgm:cxn modelId="{C00E5516-36A2-4621-8FAD-C2D59479121C}" type="presOf" srcId="{4D64CE4F-FC0D-4F2B-ADBE-1EC371A6DEDC}" destId="{B9CF3924-3F11-4259-BFC7-C9A1D9FE0DF0}" srcOrd="0" destOrd="0" presId="urn:microsoft.com/office/officeart/2008/layout/VerticalAccentList"/>
    <dgm:cxn modelId="{8A0D42D4-E432-4776-9E9C-165D679E4AA8}" type="presOf" srcId="{BB3A855B-F84F-4640-92E6-9CC5F3D4E071}" destId="{E5AF569E-876E-4D83-BE8B-117F608BB147}" srcOrd="0" destOrd="0" presId="urn:microsoft.com/office/officeart/2008/layout/VerticalAccentList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59A3DB97-79B1-4A7E-ADB5-5FBD09DF68E6}" type="presOf" srcId="{E3933C90-C19C-4739-BB24-6D7722B4978A}" destId="{713B507B-BC28-49E2-852E-52AABE068C61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1403AC8C-4D6F-490F-9AB3-4F6A37473083}" type="presOf" srcId="{DFFC8465-8CA7-46DF-83E7-243FFABB1BAF}" destId="{035E5BC8-E5DD-47E0-A94E-ABFB0B32AE63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068FFED-6F64-4C3C-B780-9FDDEBAF9144}" type="presOf" srcId="{1B360D24-05A3-4EFE-B3D7-4C879107ECA8}" destId="{D1324932-48F9-4F93-B145-80A19F6CA64D}" srcOrd="0" destOrd="0" presId="urn:microsoft.com/office/officeart/2008/layout/VerticalAccentList"/>
    <dgm:cxn modelId="{A8D4C944-0B74-4571-BFED-B852B1C45B6F}" type="presOf" srcId="{B458F030-BE7E-46D8-A4EF-BED938A426B1}" destId="{0AE41725-14D2-4038-B8C4-1CDBBFF7840A}" srcOrd="0" destOrd="0" presId="urn:microsoft.com/office/officeart/2008/layout/VerticalAccentList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B737BC45-551A-4C0D-B0AF-4CE106D190EA}" type="presParOf" srcId="{035E5BC8-E5DD-47E0-A94E-ABFB0B32AE63}" destId="{E06363B0-F42D-4CC8-825E-D8B2DCCB000F}" srcOrd="0" destOrd="0" presId="urn:microsoft.com/office/officeart/2008/layout/VerticalAccentList"/>
    <dgm:cxn modelId="{63918FC0-E4D1-4863-ADC5-6A54A8DF852C}" type="presParOf" srcId="{E06363B0-F42D-4CC8-825E-D8B2DCCB000F}" destId="{67D30C7D-4554-4CCF-BEB9-273B8BA62BA5}" srcOrd="0" destOrd="0" presId="urn:microsoft.com/office/officeart/2008/layout/VerticalAccentList"/>
    <dgm:cxn modelId="{71FB5B4E-0029-42CA-ACCE-CAB6FA0B4EE1}" type="presParOf" srcId="{035E5BC8-E5DD-47E0-A94E-ABFB0B32AE63}" destId="{64CE4326-AA10-4942-A3B3-FF765E881593}" srcOrd="1" destOrd="0" presId="urn:microsoft.com/office/officeart/2008/layout/VerticalAccentList"/>
    <dgm:cxn modelId="{0136DCB2-6032-445B-AE49-B444C301537A}" type="presParOf" srcId="{64CE4326-AA10-4942-A3B3-FF765E881593}" destId="{54CCB8D8-8029-4966-9FC3-0AF7C0097BF4}" srcOrd="0" destOrd="0" presId="urn:microsoft.com/office/officeart/2008/layout/VerticalAccentList"/>
    <dgm:cxn modelId="{F4E0A2D9-71CA-44F8-8617-403C9B284223}" type="presParOf" srcId="{64CE4326-AA10-4942-A3B3-FF765E881593}" destId="{570F086C-E0C8-40E0-ADD1-3EB3A1127252}" srcOrd="1" destOrd="0" presId="urn:microsoft.com/office/officeart/2008/layout/VerticalAccentList"/>
    <dgm:cxn modelId="{295366E2-2C52-4991-86BE-2CB8BEF8C9CA}" type="presParOf" srcId="{64CE4326-AA10-4942-A3B3-FF765E881593}" destId="{652BDC5E-3325-402E-ABD7-80653D9F98D3}" srcOrd="2" destOrd="0" presId="urn:microsoft.com/office/officeart/2008/layout/VerticalAccentList"/>
    <dgm:cxn modelId="{D3C784A2-C5A4-4EA3-9FDE-AADCB782228B}" type="presParOf" srcId="{64CE4326-AA10-4942-A3B3-FF765E881593}" destId="{DA56F687-FEAC-45EF-92B6-A7D2935143E0}" srcOrd="3" destOrd="0" presId="urn:microsoft.com/office/officeart/2008/layout/VerticalAccentList"/>
    <dgm:cxn modelId="{A38EFDBF-7768-49BF-A68F-34D896206B1C}" type="presParOf" srcId="{64CE4326-AA10-4942-A3B3-FF765E881593}" destId="{B21B42B7-0D78-42C9-95C3-4B104D147686}" srcOrd="4" destOrd="0" presId="urn:microsoft.com/office/officeart/2008/layout/VerticalAccentList"/>
    <dgm:cxn modelId="{9BC7158F-B566-4675-ABCD-55B103EDB426}" type="presParOf" srcId="{64CE4326-AA10-4942-A3B3-FF765E881593}" destId="{E85728DB-C606-4DE6-8ADC-3F74B3518119}" srcOrd="5" destOrd="0" presId="urn:microsoft.com/office/officeart/2008/layout/VerticalAccentList"/>
    <dgm:cxn modelId="{00B1D1A4-F4B0-4F14-A4A1-9B8BF139A898}" type="presParOf" srcId="{64CE4326-AA10-4942-A3B3-FF765E881593}" destId="{5F7443E9-625B-40BF-9A93-C6F48987335B}" srcOrd="6" destOrd="0" presId="urn:microsoft.com/office/officeart/2008/layout/VerticalAccentList"/>
    <dgm:cxn modelId="{AB20FB35-4FC6-4E9F-9336-5B187E3BED1C}" type="presParOf" srcId="{64CE4326-AA10-4942-A3B3-FF765E881593}" destId="{713B507B-BC28-49E2-852E-52AABE068C61}" srcOrd="7" destOrd="0" presId="urn:microsoft.com/office/officeart/2008/layout/VerticalAccentList"/>
    <dgm:cxn modelId="{AC888CB0-8329-4DAC-B489-C76829C10D1B}" type="presParOf" srcId="{035E5BC8-E5DD-47E0-A94E-ABFB0B32AE63}" destId="{9A27C3F3-DACD-4B35-A0C9-EC23634B3701}" srcOrd="2" destOrd="0" presId="urn:microsoft.com/office/officeart/2008/layout/VerticalAccentList"/>
    <dgm:cxn modelId="{55905E9D-02C7-4AE9-BA88-96018995D8BE}" type="presParOf" srcId="{035E5BC8-E5DD-47E0-A94E-ABFB0B32AE63}" destId="{4219AFE7-857B-4BE1-B799-D4333696E13F}" srcOrd="3" destOrd="0" presId="urn:microsoft.com/office/officeart/2008/layout/VerticalAccentList"/>
    <dgm:cxn modelId="{8E4699F2-03E4-4147-952E-A36BC2D6B86D}" type="presParOf" srcId="{4219AFE7-857B-4BE1-B799-D4333696E13F}" destId="{E5AF569E-876E-4D83-BE8B-117F608BB147}" srcOrd="0" destOrd="0" presId="urn:microsoft.com/office/officeart/2008/layout/VerticalAccentList"/>
    <dgm:cxn modelId="{BD3BF0A5-2C62-453F-9C53-DB2AFC42DB26}" type="presParOf" srcId="{035E5BC8-E5DD-47E0-A94E-ABFB0B32AE63}" destId="{3814D6B6-D29A-469E-8371-9B1E537628ED}" srcOrd="4" destOrd="0" presId="urn:microsoft.com/office/officeart/2008/layout/VerticalAccentList"/>
    <dgm:cxn modelId="{48083219-C540-45A5-B1B7-68473F4A2152}" type="presParOf" srcId="{3814D6B6-D29A-469E-8371-9B1E537628ED}" destId="{BC25E7E9-B8D6-4AE5-9B3A-C5C55DB66F29}" srcOrd="0" destOrd="0" presId="urn:microsoft.com/office/officeart/2008/layout/VerticalAccentList"/>
    <dgm:cxn modelId="{56F6D763-6B32-46F3-9330-893AD38878FE}" type="presParOf" srcId="{3814D6B6-D29A-469E-8371-9B1E537628ED}" destId="{639FFDF7-9BDB-4D4C-8F9C-05E8836B6107}" srcOrd="1" destOrd="0" presId="urn:microsoft.com/office/officeart/2008/layout/VerticalAccentList"/>
    <dgm:cxn modelId="{9E698800-F941-4AF5-80DC-2B8188E14B29}" type="presParOf" srcId="{3814D6B6-D29A-469E-8371-9B1E537628ED}" destId="{958F5857-3D7C-4D7A-9E85-104693404F56}" srcOrd="2" destOrd="0" presId="urn:microsoft.com/office/officeart/2008/layout/VerticalAccentList"/>
    <dgm:cxn modelId="{82687A7D-1758-4CD6-A48A-D1D6447C1807}" type="presParOf" srcId="{3814D6B6-D29A-469E-8371-9B1E537628ED}" destId="{1CD67A12-0FA7-4D3B-852A-BC5CC02F3BB4}" srcOrd="3" destOrd="0" presId="urn:microsoft.com/office/officeart/2008/layout/VerticalAccentList"/>
    <dgm:cxn modelId="{BBA912DA-55A3-4922-B626-11DAEBA115E8}" type="presParOf" srcId="{3814D6B6-D29A-469E-8371-9B1E537628ED}" destId="{9CD17D37-9A41-487C-B210-028C91D96C8E}" srcOrd="4" destOrd="0" presId="urn:microsoft.com/office/officeart/2008/layout/VerticalAccentList"/>
    <dgm:cxn modelId="{3E328985-78E6-40FA-8C35-8E384295646C}" type="presParOf" srcId="{3814D6B6-D29A-469E-8371-9B1E537628ED}" destId="{29928779-A3EC-4EE6-B518-28485835CCFF}" srcOrd="5" destOrd="0" presId="urn:microsoft.com/office/officeart/2008/layout/VerticalAccentList"/>
    <dgm:cxn modelId="{6EC5F0E4-ADEC-42C6-904F-9FC525B645E2}" type="presParOf" srcId="{3814D6B6-D29A-469E-8371-9B1E537628ED}" destId="{9D84CD9C-C6C3-490B-BFF1-F6C0B0FD4AEF}" srcOrd="6" destOrd="0" presId="urn:microsoft.com/office/officeart/2008/layout/VerticalAccentList"/>
    <dgm:cxn modelId="{A8033763-8169-4914-B7CD-49EBF22EC11F}" type="presParOf" srcId="{3814D6B6-D29A-469E-8371-9B1E537628ED}" destId="{D1324932-48F9-4F93-B145-80A19F6CA64D}" srcOrd="7" destOrd="0" presId="urn:microsoft.com/office/officeart/2008/layout/VerticalAccentList"/>
    <dgm:cxn modelId="{0D56D65F-CFDE-49CC-BEB0-0C0E83A8C902}" type="presParOf" srcId="{035E5BC8-E5DD-47E0-A94E-ABFB0B32AE63}" destId="{1ADA7F9D-50F7-40D8-B3FC-E8F31E7011B7}" srcOrd="5" destOrd="0" presId="urn:microsoft.com/office/officeart/2008/layout/VerticalAccentList"/>
    <dgm:cxn modelId="{326BE259-AAD8-400E-92A9-1DC39813A538}" type="presParOf" srcId="{035E5BC8-E5DD-47E0-A94E-ABFB0B32AE63}" destId="{BACD30E8-FBD5-485B-B212-7766D5D9161E}" srcOrd="6" destOrd="0" presId="urn:microsoft.com/office/officeart/2008/layout/VerticalAccentList"/>
    <dgm:cxn modelId="{541A12EF-86A7-4000-98C3-9E0BA7630E75}" type="presParOf" srcId="{BACD30E8-FBD5-485B-B212-7766D5D9161E}" destId="{B9CF3924-3F11-4259-BFC7-C9A1D9FE0DF0}" srcOrd="0" destOrd="0" presId="urn:microsoft.com/office/officeart/2008/layout/VerticalAccentList"/>
    <dgm:cxn modelId="{44A67015-78A6-4856-9173-98697538F8F3}" type="presParOf" srcId="{035E5BC8-E5DD-47E0-A94E-ABFB0B32AE63}" destId="{E600DABB-2CBB-4879-B8FB-BB77388398D7}" srcOrd="7" destOrd="0" presId="urn:microsoft.com/office/officeart/2008/layout/VerticalAccentList"/>
    <dgm:cxn modelId="{79DD5600-BA94-4805-A58D-F115056643DF}" type="presParOf" srcId="{E600DABB-2CBB-4879-B8FB-BB77388398D7}" destId="{D5B42A52-75EF-4A85-830D-9EB084D496B0}" srcOrd="0" destOrd="0" presId="urn:microsoft.com/office/officeart/2008/layout/VerticalAccentList"/>
    <dgm:cxn modelId="{D298FD12-5A1A-43B1-BE05-D97F6B937831}" type="presParOf" srcId="{E600DABB-2CBB-4879-B8FB-BB77388398D7}" destId="{E68821B9-E638-4AD4-BDD7-CD09EE437F64}" srcOrd="1" destOrd="0" presId="urn:microsoft.com/office/officeart/2008/layout/VerticalAccentList"/>
    <dgm:cxn modelId="{0DEB667E-33E6-488A-9706-C4B10D57CA74}" type="presParOf" srcId="{E600DABB-2CBB-4879-B8FB-BB77388398D7}" destId="{8750136F-86B3-4D0D-8F79-0B17BDEEDD55}" srcOrd="2" destOrd="0" presId="urn:microsoft.com/office/officeart/2008/layout/VerticalAccentList"/>
    <dgm:cxn modelId="{251C8326-EB68-4B28-8081-F81BB56BAF0E}" type="presParOf" srcId="{E600DABB-2CBB-4879-B8FB-BB77388398D7}" destId="{A63BD6A8-8CC6-4ADF-94D3-B920A18BD10E}" srcOrd="3" destOrd="0" presId="urn:microsoft.com/office/officeart/2008/layout/VerticalAccentList"/>
    <dgm:cxn modelId="{B759EC34-FCF2-4585-81CC-786DE4DD53B5}" type="presParOf" srcId="{E600DABB-2CBB-4879-B8FB-BB77388398D7}" destId="{FF4F7AC4-98BF-480C-B5D2-C1A215DFD563}" srcOrd="4" destOrd="0" presId="urn:microsoft.com/office/officeart/2008/layout/VerticalAccentList"/>
    <dgm:cxn modelId="{B63889A7-31CC-41C5-A94B-0B9FB6BE5874}" type="presParOf" srcId="{E600DABB-2CBB-4879-B8FB-BB77388398D7}" destId="{3125FAEB-B368-460F-9EB8-69CAAB1B5051}" srcOrd="5" destOrd="0" presId="urn:microsoft.com/office/officeart/2008/layout/VerticalAccentList"/>
    <dgm:cxn modelId="{52D8372D-BB6C-4799-A925-EAD222C8F577}" type="presParOf" srcId="{E600DABB-2CBB-4879-B8FB-BB77388398D7}" destId="{BA68E700-26B7-4FC5-8938-0E4856613D7E}" srcOrd="6" destOrd="0" presId="urn:microsoft.com/office/officeart/2008/layout/VerticalAccentList"/>
    <dgm:cxn modelId="{6DDA5560-19B1-48FE-A357-45FA3EAEEC6F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087DD49-138F-4005-ACB1-9C19F556333F}" type="presOf" srcId="{571CC073-B4EA-454E-8A5E-FC001A76EABC}" destId="{A5C7FF16-2964-475B-A4EB-363463532EFB}" srcOrd="0" destOrd="0" presId="urn:microsoft.com/office/officeart/2005/8/layout/gear1"/>
    <dgm:cxn modelId="{ED3FAA7E-65C7-4843-98E2-40E3EDC1871C}" type="presOf" srcId="{E4F370DE-48A1-45C7-83C3-BFB86AD09081}" destId="{E0A5D0BE-B61D-4E35-86D1-CBBFACE3784E}" srcOrd="0" destOrd="0" presId="urn:microsoft.com/office/officeart/2005/8/layout/gear1"/>
    <dgm:cxn modelId="{65A6E9A8-8965-4AC1-BDFE-71877139A72B}" type="presOf" srcId="{53E8B2FD-6381-4D6A-B846-7CBE61E2FBB9}" destId="{6048E966-8AF5-4D74-BECA-C89D713841E6}" srcOrd="0" destOrd="2" presId="urn:microsoft.com/office/officeart/2005/8/layout/gear1"/>
    <dgm:cxn modelId="{E84B2ACC-5B49-45DB-BA94-0C5448ABD9BD}" type="presOf" srcId="{FF4AB757-4713-47A3-BB7B-067EDDCA996E}" destId="{1E5224C9-0591-4009-AFF8-8B28F457BB85}" srcOrd="1" destOrd="0" presId="urn:microsoft.com/office/officeart/2005/8/layout/gear1"/>
    <dgm:cxn modelId="{CC9BABEC-05CC-41E1-86F8-08B2ED9822F3}" type="presOf" srcId="{80BF1BE2-A4A6-4793-9F0A-D53F9A243893}" destId="{6048E966-8AF5-4D74-BECA-C89D713841E6}" srcOrd="0" destOrd="4" presId="urn:microsoft.com/office/officeart/2005/8/layout/gear1"/>
    <dgm:cxn modelId="{FDA167E6-CDD0-4126-8E96-B8720FEADD98}" type="presOf" srcId="{06E2E3DF-F316-49D9-A67B-AA423B01443A}" destId="{9A97F835-F55A-4F8E-B807-A75468149F48}" srcOrd="0" destOrd="0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BD6ED8ED-F3CE-4F2B-93BF-A28FB9BF27CA}" type="presOf" srcId="{9B7A818F-5D3F-409C-9E29-ABDE07DE0715}" destId="{3B81BBB3-50ED-432F-AC8B-AA8BFBEDD012}" srcOrd="2" destOrd="0" presId="urn:microsoft.com/office/officeart/2005/8/layout/gear1"/>
    <dgm:cxn modelId="{FFE02AD5-68FA-4A4F-A077-4439762F4AA1}" type="presOf" srcId="{7D9164FE-20C5-4FED-A8A1-941D6A1A0FC6}" destId="{6048E966-8AF5-4D74-BECA-C89D713841E6}" srcOrd="0" destOrd="0" presId="urn:microsoft.com/office/officeart/2005/8/layout/gear1"/>
    <dgm:cxn modelId="{05D3D293-A1EC-4B10-840D-8E4FBD3A189E}" type="presOf" srcId="{FF4AB757-4713-47A3-BB7B-067EDDCA996E}" destId="{9CB90C72-736D-484E-8028-BCA11B466390}" srcOrd="3" destOrd="0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6067228E-9BD7-41C5-B426-18561F6E97EC}" type="presOf" srcId="{0124D987-7A80-4E6F-AE5E-50206687D465}" destId="{26EF0600-9196-47C0-98E5-605DC30FA4D5}" srcOrd="0" destOrd="1" presId="urn:microsoft.com/office/officeart/2005/8/layout/gear1"/>
    <dgm:cxn modelId="{D96EF9BC-CE47-4E02-8BD1-676E9737759A}" type="presOf" srcId="{A50FE504-1104-4E3E-96EE-82E0DF0B2B54}" destId="{8101CAE7-5753-45BB-BC8E-0FD7D012E3FC}" srcOrd="2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36E7C8AB-E1FB-4EAD-A93F-12FFBECCE894}" type="presOf" srcId="{9B7A818F-5D3F-409C-9E29-ABDE07DE0715}" destId="{CB98BCD4-332E-4BE0-8D27-DF38710943CF}" srcOrd="1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E8E009DA-AE8E-4A0F-990B-A98A44769124}" type="presOf" srcId="{DD0F9380-7F1B-4FDE-9C8A-132435636D3C}" destId="{26EF0600-9196-47C0-98E5-605DC30FA4D5}" srcOrd="0" destOrd="2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185ED235-53B9-441B-9F10-2125DDD165C1}" type="presOf" srcId="{FDC1918C-95FB-411A-A706-4C3528F56870}" destId="{8E649EA4-DED8-4E90-A4CC-37AC9C36FCE9}" srcOrd="0" destOrd="0" presId="urn:microsoft.com/office/officeart/2005/8/layout/gear1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564B0289-2A08-442F-83CC-7D3FF3E885D8}" type="presOf" srcId="{A50FE504-1104-4E3E-96EE-82E0DF0B2B54}" destId="{BAF2B7F3-4ED4-45D5-AA15-42E23D37C06E}" srcOrd="1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0CCA0B29-9344-469C-A0E9-8A2889C46B5E}" type="presOf" srcId="{FF4AB757-4713-47A3-BB7B-067EDDCA996E}" destId="{27E6C6B7-CE4B-49CD-A3EF-C5C090915757}" srcOrd="0" destOrd="0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91672185-113D-464F-A991-B6C02C9B684E}" type="presOf" srcId="{FF4AB757-4713-47A3-BB7B-067EDDCA996E}" destId="{92EF58C8-2887-4489-8F22-57FFE7EC3459}" srcOrd="2" destOrd="0" presId="urn:microsoft.com/office/officeart/2005/8/layout/gear1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C82C673-7EE1-4350-96B8-67D4A73BA401}" type="presOf" srcId="{BDC34ED5-887C-468E-8EE3-529DD9A202A5}" destId="{8E649EA4-DED8-4E90-A4CC-37AC9C36FCE9}" srcOrd="0" destOrd="2" presId="urn:microsoft.com/office/officeart/2005/8/layout/gear1"/>
    <dgm:cxn modelId="{FDA759DA-95D1-44FA-97A8-5BD0BC71C4BB}" type="presOf" srcId="{6DD56851-7116-4818-AF70-9D68EB2446D0}" destId="{8E649EA4-DED8-4E90-A4CC-37AC9C36FCE9}" srcOrd="0" destOrd="1" presId="urn:microsoft.com/office/officeart/2005/8/layout/gear1"/>
    <dgm:cxn modelId="{92B7BA4D-3975-4017-9309-48F06B1A64D2}" type="presOf" srcId="{1E7A08CD-796E-4338-99B0-839F289FCFB6}" destId="{26EF0600-9196-47C0-98E5-605DC30FA4D5}" srcOrd="0" destOrd="3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CBB1D260-8A5E-4EF0-B50B-6AC1A6DADBB5}" type="presOf" srcId="{C0CF5557-C2B1-470F-91FA-73CFA14ED9C4}" destId="{26EF0600-9196-47C0-98E5-605DC30FA4D5}" srcOrd="0" destOrd="0" presId="urn:microsoft.com/office/officeart/2005/8/layout/gear1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17DCA8D6-016B-4187-8673-65C889169427}" type="presOf" srcId="{A50FE504-1104-4E3E-96EE-82E0DF0B2B54}" destId="{7DB20512-D77D-426C-A8B0-FF9AA4F0733F}" srcOrd="0" destOrd="0" presId="urn:microsoft.com/office/officeart/2005/8/layout/gear1"/>
    <dgm:cxn modelId="{3A6835D5-4CC3-4A46-BF5D-744948EF5602}" type="presOf" srcId="{A5D563C2-43A8-4608-9C63-4628E8D4B277}" destId="{F5FFFA7E-3A0F-4BFF-8486-3359B31C434D}" srcOrd="0" destOrd="0" presId="urn:microsoft.com/office/officeart/2005/8/layout/gear1"/>
    <dgm:cxn modelId="{E5CBFF39-64E4-4386-B0E2-AB2AB42077CE}" type="presOf" srcId="{9B7A818F-5D3F-409C-9E29-ABDE07DE0715}" destId="{15956734-8971-4060-8A77-322EF64B3646}" srcOrd="0" destOrd="0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4F131468-EC67-469B-BC6F-D941F9C796CD}" type="presOf" srcId="{C88CDECB-EDE2-42A1-AE94-A33923877D8E}" destId="{6048E966-8AF5-4D74-BECA-C89D713841E6}" srcOrd="0" destOrd="3" presId="urn:microsoft.com/office/officeart/2005/8/layout/gear1"/>
    <dgm:cxn modelId="{8C8ADD41-0673-41EE-9773-332D7BC8F1AF}" type="presOf" srcId="{F3861B3F-BF66-4D4B-81DA-32C14F51281D}" destId="{6048E966-8AF5-4D74-BECA-C89D713841E6}" srcOrd="0" destOrd="1" presId="urn:microsoft.com/office/officeart/2005/8/layout/gear1"/>
    <dgm:cxn modelId="{7616C8FB-311C-4588-9ACE-2AEED164E9F4}" type="presParOf" srcId="{A5C7FF16-2964-475B-A4EB-363463532EFB}" destId="{15956734-8971-4060-8A77-322EF64B3646}" srcOrd="0" destOrd="0" presId="urn:microsoft.com/office/officeart/2005/8/layout/gear1"/>
    <dgm:cxn modelId="{8C8D24DD-E459-4276-97D8-0626291C9B22}" type="presParOf" srcId="{A5C7FF16-2964-475B-A4EB-363463532EFB}" destId="{CB98BCD4-332E-4BE0-8D27-DF38710943CF}" srcOrd="1" destOrd="0" presId="urn:microsoft.com/office/officeart/2005/8/layout/gear1"/>
    <dgm:cxn modelId="{5A426CA5-BED9-421C-B896-B1E4B7E0E651}" type="presParOf" srcId="{A5C7FF16-2964-475B-A4EB-363463532EFB}" destId="{3B81BBB3-50ED-432F-AC8B-AA8BFBEDD012}" srcOrd="2" destOrd="0" presId="urn:microsoft.com/office/officeart/2005/8/layout/gear1"/>
    <dgm:cxn modelId="{81386AA8-EA5F-462F-A32D-CD0785BA69E9}" type="presParOf" srcId="{A5C7FF16-2964-475B-A4EB-363463532EFB}" destId="{26EF0600-9196-47C0-98E5-605DC30FA4D5}" srcOrd="3" destOrd="0" presId="urn:microsoft.com/office/officeart/2005/8/layout/gear1"/>
    <dgm:cxn modelId="{977CD53A-92F0-4878-8B3F-FC24B84C8E72}" type="presParOf" srcId="{A5C7FF16-2964-475B-A4EB-363463532EFB}" destId="{7DB20512-D77D-426C-A8B0-FF9AA4F0733F}" srcOrd="4" destOrd="0" presId="urn:microsoft.com/office/officeart/2005/8/layout/gear1"/>
    <dgm:cxn modelId="{4358FF30-87CA-4F32-ACA8-30842C833BDE}" type="presParOf" srcId="{A5C7FF16-2964-475B-A4EB-363463532EFB}" destId="{BAF2B7F3-4ED4-45D5-AA15-42E23D37C06E}" srcOrd="5" destOrd="0" presId="urn:microsoft.com/office/officeart/2005/8/layout/gear1"/>
    <dgm:cxn modelId="{2C8F5C70-137F-4BF2-B38A-671F0E50DD4C}" type="presParOf" srcId="{A5C7FF16-2964-475B-A4EB-363463532EFB}" destId="{8101CAE7-5753-45BB-BC8E-0FD7D012E3FC}" srcOrd="6" destOrd="0" presId="urn:microsoft.com/office/officeart/2005/8/layout/gear1"/>
    <dgm:cxn modelId="{30BF1622-0869-4636-8171-CE33B12A58F5}" type="presParOf" srcId="{A5C7FF16-2964-475B-A4EB-363463532EFB}" destId="{6048E966-8AF5-4D74-BECA-C89D713841E6}" srcOrd="7" destOrd="0" presId="urn:microsoft.com/office/officeart/2005/8/layout/gear1"/>
    <dgm:cxn modelId="{14ECE34C-E29F-431C-A142-9F2CFA5F606D}" type="presParOf" srcId="{A5C7FF16-2964-475B-A4EB-363463532EFB}" destId="{27E6C6B7-CE4B-49CD-A3EF-C5C090915757}" srcOrd="8" destOrd="0" presId="urn:microsoft.com/office/officeart/2005/8/layout/gear1"/>
    <dgm:cxn modelId="{2893BADA-EC85-4646-B937-46E0886906B5}" type="presParOf" srcId="{A5C7FF16-2964-475B-A4EB-363463532EFB}" destId="{1E5224C9-0591-4009-AFF8-8B28F457BB85}" srcOrd="9" destOrd="0" presId="urn:microsoft.com/office/officeart/2005/8/layout/gear1"/>
    <dgm:cxn modelId="{AC6A1A1B-7A92-45E6-89CE-B7FDE6B02369}" type="presParOf" srcId="{A5C7FF16-2964-475B-A4EB-363463532EFB}" destId="{92EF58C8-2887-4489-8F22-57FFE7EC3459}" srcOrd="10" destOrd="0" presId="urn:microsoft.com/office/officeart/2005/8/layout/gear1"/>
    <dgm:cxn modelId="{4D1A1EBC-3CE8-4673-B153-26AB276A9765}" type="presParOf" srcId="{A5C7FF16-2964-475B-A4EB-363463532EFB}" destId="{9CB90C72-736D-484E-8028-BCA11B466390}" srcOrd="11" destOrd="0" presId="urn:microsoft.com/office/officeart/2005/8/layout/gear1"/>
    <dgm:cxn modelId="{9AEDD069-F658-4171-9F72-FA019E4F6378}" type="presParOf" srcId="{A5C7FF16-2964-475B-A4EB-363463532EFB}" destId="{8E649EA4-DED8-4E90-A4CC-37AC9C36FCE9}" srcOrd="12" destOrd="0" presId="urn:microsoft.com/office/officeart/2005/8/layout/gear1"/>
    <dgm:cxn modelId="{27E2D738-CD64-47B9-BD99-BEA0DACEF679}" type="presParOf" srcId="{A5C7FF16-2964-475B-A4EB-363463532EFB}" destId="{E0A5D0BE-B61D-4E35-86D1-CBBFACE3784E}" srcOrd="13" destOrd="0" presId="urn:microsoft.com/office/officeart/2005/8/layout/gear1"/>
    <dgm:cxn modelId="{B922975D-AB9D-4584-AB7D-B1A0146EDD89}" type="presParOf" srcId="{A5C7FF16-2964-475B-A4EB-363463532EFB}" destId="{9A97F835-F55A-4F8E-B807-A75468149F48}" srcOrd="14" destOrd="0" presId="urn:microsoft.com/office/officeart/2005/8/layout/gear1"/>
    <dgm:cxn modelId="{EDA8B743-0809-4482-AE1C-D2A28FAD383C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3B31C-B0E4-4550-8D74-3EE0AB3D8B9C}" type="presOf" srcId="{CB9AAD08-1E59-434D-BC17-3B91F3022141}" destId="{EA199AE3-81A1-49A8-8D2F-5900D798294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E52BAE7F-74EA-4008-A718-02E99EA9D604}" type="presOf" srcId="{06E2E3DF-F316-49D9-A67B-AA423B01443A}" destId="{A612C489-0C5D-41B2-9C01-150CCE225B65}" srcOrd="0" destOrd="0" presId="urn:microsoft.com/office/officeart/2005/8/layout/vProcess5"/>
    <dgm:cxn modelId="{AF3AE6DD-33DC-4442-B691-A1095750ED4D}" type="presOf" srcId="{FF4AB757-4713-47A3-BB7B-067EDDCA996E}" destId="{973974DF-CED9-43C0-9800-58A69F1C01F4}" srcOrd="0" destOrd="0" presId="urn:microsoft.com/office/officeart/2005/8/layout/vProcess5"/>
    <dgm:cxn modelId="{9E6C83F6-1564-48C7-AC30-E772ABD11430}" type="presOf" srcId="{A50FE504-1104-4E3E-96EE-82E0DF0B2B54}" destId="{CA1783F7-056F-4D20-8EB8-2276A023D8BB}" srcOrd="1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126C6FC-BB96-488F-83CF-280E4E3AA682}" type="presOf" srcId="{E4F370DE-48A1-45C7-83C3-BFB86AD09081}" destId="{AB08E2AF-35C5-4D10-B9BD-27B72D8D543D}" srcOrd="0" destOrd="0" presId="urn:microsoft.com/office/officeart/2005/8/layout/vProcess5"/>
    <dgm:cxn modelId="{B086B838-4537-4B7A-A2F8-1FEE3FDBAC7A}" type="presOf" srcId="{571CC073-B4EA-454E-8A5E-FC001A76EABC}" destId="{C9E87E69-D2CA-4F5A-9388-921F210C716C}" srcOrd="0" destOrd="0" presId="urn:microsoft.com/office/officeart/2005/8/layout/vProcess5"/>
    <dgm:cxn modelId="{76AE50D5-06F3-4C7D-A027-82FE5E3900BB}" type="presOf" srcId="{FF4AB757-4713-47A3-BB7B-067EDDCA996E}" destId="{5F600127-B6E7-4D32-AE77-DBB9DC3D5BC8}" srcOrd="1" destOrd="0" presId="urn:microsoft.com/office/officeart/2005/8/layout/vProcess5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BAC2A7D3-0586-4216-A086-2021C48EE108}" type="presOf" srcId="{A50FE504-1104-4E3E-96EE-82E0DF0B2B54}" destId="{D12DBC89-3DEE-4C9D-A5DD-C75F2D09F26D}" srcOrd="0" destOrd="0" presId="urn:microsoft.com/office/officeart/2005/8/layout/vProcess5"/>
    <dgm:cxn modelId="{1004BE04-645F-44CD-91BF-ED631B0C1CD9}" type="presOf" srcId="{9B7A818F-5D3F-409C-9E29-ABDE07DE0715}" destId="{CFF35500-1A10-4FB0-94AC-CE4AD8D45D5E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FE877C0C-AB2E-4DCC-B14A-702DC29F37EE}" type="presOf" srcId="{9B7A818F-5D3F-409C-9E29-ABDE07DE0715}" destId="{B6FE1096-1A8B-486F-A2F2-BFE651986DE1}" srcOrd="0" destOrd="0" presId="urn:microsoft.com/office/officeart/2005/8/layout/vProcess5"/>
    <dgm:cxn modelId="{C83F44E7-1C61-43F3-9F54-FEA69B7CAC08}" type="presOf" srcId="{A5D563C2-43A8-4608-9C63-4628E8D4B277}" destId="{DC200B1C-43C1-4407-8CFE-1D87860FA3DA}" srcOrd="0" destOrd="0" presId="urn:microsoft.com/office/officeart/2005/8/layout/vProcess5"/>
    <dgm:cxn modelId="{14B3E8F7-0F92-4489-A65F-81476E116232}" type="presOf" srcId="{CB9AAD08-1E59-434D-BC17-3B91F3022141}" destId="{FBBB9107-BCC1-4B5B-A22B-7D120B00A45B}" srcOrd="0" destOrd="0" presId="urn:microsoft.com/office/officeart/2005/8/layout/vProcess5"/>
    <dgm:cxn modelId="{8B6F88DD-54F8-46DC-B515-4B7D3D7327B7}" type="presParOf" srcId="{C9E87E69-D2CA-4F5A-9388-921F210C716C}" destId="{ED0592C1-F025-430C-A126-4FBACDB80AA7}" srcOrd="0" destOrd="0" presId="urn:microsoft.com/office/officeart/2005/8/layout/vProcess5"/>
    <dgm:cxn modelId="{8EA32D57-5378-48E2-8F3E-71F85DF5FFF0}" type="presParOf" srcId="{C9E87E69-D2CA-4F5A-9388-921F210C716C}" destId="{B6FE1096-1A8B-486F-A2F2-BFE651986DE1}" srcOrd="1" destOrd="0" presId="urn:microsoft.com/office/officeart/2005/8/layout/vProcess5"/>
    <dgm:cxn modelId="{81A26694-7DA1-43E0-AB94-1DDF489990F9}" type="presParOf" srcId="{C9E87E69-D2CA-4F5A-9388-921F210C716C}" destId="{D12DBC89-3DEE-4C9D-A5DD-C75F2D09F26D}" srcOrd="2" destOrd="0" presId="urn:microsoft.com/office/officeart/2005/8/layout/vProcess5"/>
    <dgm:cxn modelId="{5C843DD6-C095-4F82-B625-0B8414525470}" type="presParOf" srcId="{C9E87E69-D2CA-4F5A-9388-921F210C716C}" destId="{973974DF-CED9-43C0-9800-58A69F1C01F4}" srcOrd="3" destOrd="0" presId="urn:microsoft.com/office/officeart/2005/8/layout/vProcess5"/>
    <dgm:cxn modelId="{B2F587E4-0C43-4E3D-A88B-2C389805F9DB}" type="presParOf" srcId="{C9E87E69-D2CA-4F5A-9388-921F210C716C}" destId="{FBBB9107-BCC1-4B5B-A22B-7D120B00A45B}" srcOrd="4" destOrd="0" presId="urn:microsoft.com/office/officeart/2005/8/layout/vProcess5"/>
    <dgm:cxn modelId="{9648168F-0BFF-4DA9-9C28-0D16A256E3E8}" type="presParOf" srcId="{C9E87E69-D2CA-4F5A-9388-921F210C716C}" destId="{AB08E2AF-35C5-4D10-B9BD-27B72D8D543D}" srcOrd="5" destOrd="0" presId="urn:microsoft.com/office/officeart/2005/8/layout/vProcess5"/>
    <dgm:cxn modelId="{DE45B3C2-5A89-4047-AC55-EA18186E0288}" type="presParOf" srcId="{C9E87E69-D2CA-4F5A-9388-921F210C716C}" destId="{A612C489-0C5D-41B2-9C01-150CCE225B65}" srcOrd="6" destOrd="0" presId="urn:microsoft.com/office/officeart/2005/8/layout/vProcess5"/>
    <dgm:cxn modelId="{9BAF9612-F6F0-4E41-B456-F0C5FE9C62D4}" type="presParOf" srcId="{C9E87E69-D2CA-4F5A-9388-921F210C716C}" destId="{DC200B1C-43C1-4407-8CFE-1D87860FA3DA}" srcOrd="7" destOrd="0" presId="urn:microsoft.com/office/officeart/2005/8/layout/vProcess5"/>
    <dgm:cxn modelId="{5F60069B-0E33-47B1-A030-AB5C1B938CF5}" type="presParOf" srcId="{C9E87E69-D2CA-4F5A-9388-921F210C716C}" destId="{CFF35500-1A10-4FB0-94AC-CE4AD8D45D5E}" srcOrd="8" destOrd="0" presId="urn:microsoft.com/office/officeart/2005/8/layout/vProcess5"/>
    <dgm:cxn modelId="{BE388557-A3BF-4F02-9B84-EF25AE16FE59}" type="presParOf" srcId="{C9E87E69-D2CA-4F5A-9388-921F210C716C}" destId="{CA1783F7-056F-4D20-8EB8-2276A023D8BB}" srcOrd="9" destOrd="0" presId="urn:microsoft.com/office/officeart/2005/8/layout/vProcess5"/>
    <dgm:cxn modelId="{961F5324-B357-40EE-819F-2F2225D0F67A}" type="presParOf" srcId="{C9E87E69-D2CA-4F5A-9388-921F210C716C}" destId="{5F600127-B6E7-4D32-AE77-DBB9DC3D5BC8}" srcOrd="10" destOrd="0" presId="urn:microsoft.com/office/officeart/2005/8/layout/vProcess5"/>
    <dgm:cxn modelId="{77C5F283-F392-4DB3-A6B8-32F74252C2F6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600" b="1" dirty="0" smtClean="0"/>
            <a:t>“Everywhere” Document Regeneration</a:t>
          </a:r>
          <a:r>
            <a:rPr lang="tr-TR" sz="1600" b="1" dirty="0" smtClean="0"/>
            <a:t>:</a:t>
          </a:r>
          <a:r>
            <a:rPr lang="en-US" sz="1600" b="1" dirty="0" smtClean="0"/>
            <a:t> "tell once, show everywhere“:</a:t>
          </a:r>
        </a:p>
        <a:p>
          <a:r>
            <a:rPr lang="en-US" sz="1600" b="1" dirty="0" smtClean="0"/>
            <a:t>recycling knowledge from (1) the same document, or of (2) another related document</a:t>
          </a:r>
          <a:endParaRPr lang="en-US" sz="16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600" b="1" dirty="0" smtClean="0"/>
            <a:t>Open API for Future Dissemination and </a:t>
          </a:r>
          <a:r>
            <a:rPr lang="en-US" sz="1600" b="1" noProof="0" dirty="0" smtClean="0"/>
            <a:t>Exploitation</a:t>
          </a:r>
          <a:r>
            <a:rPr lang="tr-TR" sz="1600" b="1" dirty="0" smtClean="0"/>
            <a:t> </a:t>
          </a:r>
          <a:r>
            <a:rPr lang="en-US" sz="1600" b="1" noProof="0" dirty="0" smtClean="0"/>
            <a:t>to</a:t>
          </a:r>
          <a:r>
            <a:rPr lang="en-GB" sz="1600" dirty="0" smtClean="0"/>
            <a:t> </a:t>
          </a:r>
          <a:r>
            <a:rPr lang="en-GB" sz="1600" b="1" dirty="0" smtClean="0"/>
            <a:t>further extend the Business Value Chain</a:t>
          </a:r>
          <a:endParaRPr lang="en-US" sz="16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A3BFB1-40BC-4608-A3C1-4892621633F4}">
      <dgm:prSet phldrT="[Text]" custT="1"/>
      <dgm:spPr/>
      <dgm:t>
        <a:bodyPr/>
        <a:lstStyle/>
        <a:p>
          <a:r>
            <a:rPr lang="en-US" sz="1600" b="1" dirty="0" smtClean="0"/>
            <a:t>Consistency Checking: </a:t>
          </a:r>
          <a:r>
            <a:rPr lang="en-GB" sz="1600" b="1" dirty="0" smtClean="0"/>
            <a:t>the objective to provide a Consistency Checker that automates Quality Reviews of  Requirements Engineering</a:t>
          </a:r>
          <a:endParaRPr lang="en-US" sz="1600" b="1" dirty="0"/>
        </a:p>
      </dgm:t>
    </dgm:pt>
    <dgm:pt modelId="{80901D5D-DAB7-4467-A5EB-8A89CD88B662}" type="parTrans" cxnId="{BCF5DF0D-FFD4-408C-A6DB-3B51F0EAD055}">
      <dgm:prSet/>
      <dgm:spPr/>
      <dgm:t>
        <a:bodyPr/>
        <a:lstStyle/>
        <a:p>
          <a:endParaRPr lang="en-US"/>
        </a:p>
      </dgm:t>
    </dgm:pt>
    <dgm:pt modelId="{E8A6600B-6B1A-4EF6-95E9-1DEFBD93B2F1}" type="sibTrans" cxnId="{BCF5DF0D-FFD4-408C-A6DB-3B51F0EAD055}">
      <dgm:prSet/>
      <dgm:spPr/>
      <dgm:t>
        <a:bodyPr/>
        <a:lstStyle/>
        <a:p>
          <a:endParaRPr lang="en-US"/>
        </a:p>
      </dgm:t>
    </dgm:pt>
    <dgm:pt modelId="{ADE62514-D186-4F2A-8007-DA2D3ECF5917}">
      <dgm:prSet phldrT="[Text]" custT="1"/>
      <dgm:spPr/>
      <dgm:t>
        <a:bodyPr/>
        <a:lstStyle/>
        <a:p>
          <a:r>
            <a:rPr lang="en-US" sz="1600" b="1" dirty="0" smtClean="0"/>
            <a:t>“MW” Knowledge Dissemination Standard (.mw ModelWriter exchange format)</a:t>
          </a:r>
          <a:endParaRPr lang="en-US" sz="1600" b="1" dirty="0"/>
        </a:p>
      </dgm:t>
    </dgm:pt>
    <dgm:pt modelId="{B3350170-E485-4F76-AC77-A40CE0CCEB97}" type="parTrans" cxnId="{37F93913-2AE8-481E-A7E4-950EB1C69593}">
      <dgm:prSet/>
      <dgm:spPr/>
      <dgm:t>
        <a:bodyPr/>
        <a:lstStyle/>
        <a:p>
          <a:endParaRPr lang="en-US"/>
        </a:p>
      </dgm:t>
    </dgm:pt>
    <dgm:pt modelId="{55562814-A0AB-47F7-A568-7C7492193169}" type="sibTrans" cxnId="{37F93913-2AE8-481E-A7E4-950EB1C69593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75E5B31E-F96A-4310-906E-165C6457FC35}" type="pres">
      <dgm:prSet presAssocID="{A50FE504-1104-4E3E-96EE-82E0DF0B2B5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651BA-84C1-4A52-AD0D-B1C463F0A349}" type="pres">
      <dgm:prSet presAssocID="{A50FE504-1104-4E3E-96EE-82E0DF0B2B54}" presName="accent_1" presStyleCnt="0"/>
      <dgm:spPr/>
    </dgm:pt>
    <dgm:pt modelId="{D674996A-9698-4C0E-A987-5AA7107C8C4A}" type="pres">
      <dgm:prSet presAssocID="{A50FE504-1104-4E3E-96EE-82E0DF0B2B54}" presName="accentRepeatNode" presStyleLbl="solidFgAcc1" presStyleIdx="0" presStyleCnt="4"/>
      <dgm:spPr/>
    </dgm:pt>
    <dgm:pt modelId="{35946B6A-C79D-43ED-A9BB-D43F7A1B11AC}" type="pres">
      <dgm:prSet presAssocID="{9BA3BFB1-40BC-4608-A3C1-4892621633F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0914D-B781-4C43-A4FD-C953FE0B02B6}" type="pres">
      <dgm:prSet presAssocID="{9BA3BFB1-40BC-4608-A3C1-4892621633F4}" presName="accent_2" presStyleCnt="0"/>
      <dgm:spPr/>
    </dgm:pt>
    <dgm:pt modelId="{7EB2EFC3-00A9-48B7-84F0-724AD22CF8C5}" type="pres">
      <dgm:prSet presAssocID="{9BA3BFB1-40BC-4608-A3C1-4892621633F4}" presName="accentRepeatNode" presStyleLbl="solidFgAcc1" presStyleIdx="1" presStyleCnt="4"/>
      <dgm:spPr/>
    </dgm:pt>
    <dgm:pt modelId="{28E28C4A-B666-4713-AF33-DC7A55C31910}" type="pres">
      <dgm:prSet presAssocID="{FF4AB757-4713-47A3-BB7B-067EDDCA996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47197-625B-4B6B-B5A8-C440C325C69A}" type="pres">
      <dgm:prSet presAssocID="{FF4AB757-4713-47A3-BB7B-067EDDCA996E}" presName="accent_3" presStyleCnt="0"/>
      <dgm:spPr/>
    </dgm:pt>
    <dgm:pt modelId="{F2ED3955-CA3A-476D-A8C3-4768977D5415}" type="pres">
      <dgm:prSet presAssocID="{FF4AB757-4713-47A3-BB7B-067EDDCA996E}" presName="accentRepeatNode" presStyleLbl="solidFgAcc1" presStyleIdx="2" presStyleCnt="4"/>
      <dgm:spPr/>
    </dgm:pt>
    <dgm:pt modelId="{F3326EF4-3F1C-40D6-AD2F-41BE48E9075D}" type="pres">
      <dgm:prSet presAssocID="{ADE62514-D186-4F2A-8007-DA2D3ECF591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7F432-F86A-4821-8A91-EF7DFC3D0BF7}" type="pres">
      <dgm:prSet presAssocID="{ADE62514-D186-4F2A-8007-DA2D3ECF5917}" presName="accent_4" presStyleCnt="0"/>
      <dgm:spPr/>
    </dgm:pt>
    <dgm:pt modelId="{15963DCC-9385-4E35-98B0-E26130FF1FA6}" type="pres">
      <dgm:prSet presAssocID="{ADE62514-D186-4F2A-8007-DA2D3ECF5917}" presName="accentRepeatNode" presStyleLbl="solidFgAcc1" presStyleIdx="3" presStyleCnt="4"/>
      <dgm:spPr/>
    </dgm:pt>
  </dgm:ptLst>
  <dgm:cxnLst>
    <dgm:cxn modelId="{BB66A5EB-1F77-4B37-87BC-A51E157F26DF}" type="presOf" srcId="{ADE62514-D186-4F2A-8007-DA2D3ECF5917}" destId="{F3326EF4-3F1C-40D6-AD2F-41BE48E9075D}" srcOrd="0" destOrd="0" presId="urn:microsoft.com/office/officeart/2008/layout/VerticalCurvedList"/>
    <dgm:cxn modelId="{46F054F4-9F35-4F96-B549-AE311B5B9E97}" type="presOf" srcId="{A50FE504-1104-4E3E-96EE-82E0DF0B2B54}" destId="{75E5B31E-F96A-4310-906E-165C6457FC35}" srcOrd="0" destOrd="0" presId="urn:microsoft.com/office/officeart/2008/layout/VerticalCurvedList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FDEE9034-AB2D-4CDA-8BC7-988F2B4BAA1E}" type="presOf" srcId="{9BA3BFB1-40BC-4608-A3C1-4892621633F4}" destId="{35946B6A-C79D-43ED-A9BB-D43F7A1B11AC}" srcOrd="0" destOrd="0" presId="urn:microsoft.com/office/officeart/2008/layout/VerticalCurvedList"/>
    <dgm:cxn modelId="{C3DC28A3-96DC-40E6-9CBE-52098C738037}" srcId="{571CC073-B4EA-454E-8A5E-FC001A76EABC}" destId="{A50FE504-1104-4E3E-96EE-82E0DF0B2B54}" srcOrd="0" destOrd="0" parTransId="{D39D9F66-15B6-4F71-8FCF-D0C49007B96A}" sibTransId="{06E2E3DF-F316-49D9-A67B-AA423B01443A}"/>
    <dgm:cxn modelId="{33BD4D41-3321-4FA6-8EDA-EFB4AB0E8AC4}" type="presOf" srcId="{571CC073-B4EA-454E-8A5E-FC001A76EABC}" destId="{C1F95457-0E13-4C00-AF3F-5279185B3005}" srcOrd="0" destOrd="0" presId="urn:microsoft.com/office/officeart/2008/layout/VerticalCurvedList"/>
    <dgm:cxn modelId="{37F93913-2AE8-481E-A7E4-950EB1C69593}" srcId="{571CC073-B4EA-454E-8A5E-FC001A76EABC}" destId="{ADE62514-D186-4F2A-8007-DA2D3ECF5917}" srcOrd="3" destOrd="0" parTransId="{B3350170-E485-4F76-AC77-A40CE0CCEB97}" sibTransId="{55562814-A0AB-47F7-A568-7C7492193169}"/>
    <dgm:cxn modelId="{3288D039-3AFA-4381-AE37-427637380B36}" type="presOf" srcId="{FF4AB757-4713-47A3-BB7B-067EDDCA996E}" destId="{28E28C4A-B666-4713-AF33-DC7A55C31910}" srcOrd="0" destOrd="0" presId="urn:microsoft.com/office/officeart/2008/layout/VerticalCurvedList"/>
    <dgm:cxn modelId="{BCF5DF0D-FFD4-408C-A6DB-3B51F0EAD055}" srcId="{571CC073-B4EA-454E-8A5E-FC001A76EABC}" destId="{9BA3BFB1-40BC-4608-A3C1-4892621633F4}" srcOrd="1" destOrd="0" parTransId="{80901D5D-DAB7-4467-A5EB-8A89CD88B662}" sibTransId="{E8A6600B-6B1A-4EF6-95E9-1DEFBD93B2F1}"/>
    <dgm:cxn modelId="{51FD49CA-D708-4BCD-BE31-6AA23D6DBA9C}" type="presOf" srcId="{06E2E3DF-F316-49D9-A67B-AA423B01443A}" destId="{84E162AD-861D-4555-B043-F79679CCDBDA}" srcOrd="0" destOrd="0" presId="urn:microsoft.com/office/officeart/2008/layout/VerticalCurvedList"/>
    <dgm:cxn modelId="{D32E4D65-04EB-4384-AB0C-4D1F668D7156}" type="presParOf" srcId="{C1F95457-0E13-4C00-AF3F-5279185B3005}" destId="{4208A881-E163-4E2D-843D-3E50A7960126}" srcOrd="0" destOrd="0" presId="urn:microsoft.com/office/officeart/2008/layout/VerticalCurvedList"/>
    <dgm:cxn modelId="{2AD69530-271E-44D5-9E99-406CC09890AC}" type="presParOf" srcId="{4208A881-E163-4E2D-843D-3E50A7960126}" destId="{18DFAB4C-927C-4D8E-B963-160FBB72A981}" srcOrd="0" destOrd="0" presId="urn:microsoft.com/office/officeart/2008/layout/VerticalCurvedList"/>
    <dgm:cxn modelId="{0ED66A1F-2B95-435C-8C89-ADA6531CEDEA}" type="presParOf" srcId="{18DFAB4C-927C-4D8E-B963-160FBB72A981}" destId="{D7A136A3-59C3-4E7B-B46A-5EBCE8A4078B}" srcOrd="0" destOrd="0" presId="urn:microsoft.com/office/officeart/2008/layout/VerticalCurvedList"/>
    <dgm:cxn modelId="{ACAB3156-8EAE-4B31-96A8-23438CCA0326}" type="presParOf" srcId="{18DFAB4C-927C-4D8E-B963-160FBB72A981}" destId="{84E162AD-861D-4555-B043-F79679CCDBDA}" srcOrd="1" destOrd="0" presId="urn:microsoft.com/office/officeart/2008/layout/VerticalCurvedList"/>
    <dgm:cxn modelId="{1DFD5389-CB18-4A49-B3CD-6C50FD7BC49C}" type="presParOf" srcId="{18DFAB4C-927C-4D8E-B963-160FBB72A981}" destId="{0CC9D516-AF50-449F-94BB-47477852AD53}" srcOrd="2" destOrd="0" presId="urn:microsoft.com/office/officeart/2008/layout/VerticalCurvedList"/>
    <dgm:cxn modelId="{44579ACE-6989-45FC-85B5-7F7CB7AB6052}" type="presParOf" srcId="{18DFAB4C-927C-4D8E-B963-160FBB72A981}" destId="{44A52C95-0F8F-4D9A-AFA3-B197DFE13F6B}" srcOrd="3" destOrd="0" presId="urn:microsoft.com/office/officeart/2008/layout/VerticalCurvedList"/>
    <dgm:cxn modelId="{A7917A49-5D20-4F10-B381-2DA04E8D247F}" type="presParOf" srcId="{4208A881-E163-4E2D-843D-3E50A7960126}" destId="{75E5B31E-F96A-4310-906E-165C6457FC35}" srcOrd="1" destOrd="0" presId="urn:microsoft.com/office/officeart/2008/layout/VerticalCurvedList"/>
    <dgm:cxn modelId="{A9E12DED-74C3-4608-BB96-3498E5CB047C}" type="presParOf" srcId="{4208A881-E163-4E2D-843D-3E50A7960126}" destId="{C8F651BA-84C1-4A52-AD0D-B1C463F0A349}" srcOrd="2" destOrd="0" presId="urn:microsoft.com/office/officeart/2008/layout/VerticalCurvedList"/>
    <dgm:cxn modelId="{8DCBBC39-42A8-4B97-8FEC-2EAB0F9529A6}" type="presParOf" srcId="{C8F651BA-84C1-4A52-AD0D-B1C463F0A349}" destId="{D674996A-9698-4C0E-A987-5AA7107C8C4A}" srcOrd="0" destOrd="0" presId="urn:microsoft.com/office/officeart/2008/layout/VerticalCurvedList"/>
    <dgm:cxn modelId="{7ACFED44-C870-4D34-B444-16DAD200D592}" type="presParOf" srcId="{4208A881-E163-4E2D-843D-3E50A7960126}" destId="{35946B6A-C79D-43ED-A9BB-D43F7A1B11AC}" srcOrd="3" destOrd="0" presId="urn:microsoft.com/office/officeart/2008/layout/VerticalCurvedList"/>
    <dgm:cxn modelId="{705E1532-B74A-40EA-9EE0-78324E837056}" type="presParOf" srcId="{4208A881-E163-4E2D-843D-3E50A7960126}" destId="{4B00914D-B781-4C43-A4FD-C953FE0B02B6}" srcOrd="4" destOrd="0" presId="urn:microsoft.com/office/officeart/2008/layout/VerticalCurvedList"/>
    <dgm:cxn modelId="{9FB54158-91CE-4729-ADC5-ED961B4447E5}" type="presParOf" srcId="{4B00914D-B781-4C43-A4FD-C953FE0B02B6}" destId="{7EB2EFC3-00A9-48B7-84F0-724AD22CF8C5}" srcOrd="0" destOrd="0" presId="urn:microsoft.com/office/officeart/2008/layout/VerticalCurvedList"/>
    <dgm:cxn modelId="{A936866A-1028-48D3-BCEF-A293062E9CA7}" type="presParOf" srcId="{4208A881-E163-4E2D-843D-3E50A7960126}" destId="{28E28C4A-B666-4713-AF33-DC7A55C31910}" srcOrd="5" destOrd="0" presId="urn:microsoft.com/office/officeart/2008/layout/VerticalCurvedList"/>
    <dgm:cxn modelId="{28A12A86-0890-4166-AE88-8BD8130F254B}" type="presParOf" srcId="{4208A881-E163-4E2D-843D-3E50A7960126}" destId="{D5847197-625B-4B6B-B5A8-C440C325C69A}" srcOrd="6" destOrd="0" presId="urn:microsoft.com/office/officeart/2008/layout/VerticalCurvedList"/>
    <dgm:cxn modelId="{742B190D-4A98-430F-894A-A43B9AE1BA58}" type="presParOf" srcId="{D5847197-625B-4B6B-B5A8-C440C325C69A}" destId="{F2ED3955-CA3A-476D-A8C3-4768977D5415}" srcOrd="0" destOrd="0" presId="urn:microsoft.com/office/officeart/2008/layout/VerticalCurvedList"/>
    <dgm:cxn modelId="{E31D76BA-BE8D-436B-A1E9-D207FCE6CB9F}" type="presParOf" srcId="{4208A881-E163-4E2D-843D-3E50A7960126}" destId="{F3326EF4-3F1C-40D6-AD2F-41BE48E9075D}" srcOrd="7" destOrd="0" presId="urn:microsoft.com/office/officeart/2008/layout/VerticalCurvedList"/>
    <dgm:cxn modelId="{4BDC9932-317A-4CE1-A889-514D8F8D2CC3}" type="presParOf" srcId="{4208A881-E163-4E2D-843D-3E50A7960126}" destId="{7867F432-F86A-4821-8A91-EF7DFC3D0BF7}" srcOrd="8" destOrd="0" presId="urn:microsoft.com/office/officeart/2008/layout/VerticalCurvedList"/>
    <dgm:cxn modelId="{94A58D87-3E25-4292-90A1-1E16109880EE}" type="presParOf" srcId="{7867F432-F86A-4821-8A91-EF7DFC3D0BF7}" destId="{15963DCC-9385-4E35-98B0-E26130FF1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smtClean="0"/>
            <a:t>Semantic </a:t>
          </a:r>
          <a:r>
            <a:rPr lang="tr-TR" baseline="0" smtClean="0"/>
            <a:t>Parser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</a:t>
          </a:r>
          <a:r>
            <a:rPr lang="tr-TR" baseline="0" dirty="0" smtClean="0"/>
            <a:t>hronization</a:t>
          </a:r>
          <a:r>
            <a:rPr lang="en-US" baseline="0" dirty="0" smtClean="0"/>
            <a:t> mechanism between texts and models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r>
            <a:rPr lang="tr-TR" dirty="0" smtClean="0"/>
            <a:t>way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S</a:t>
          </a:r>
          <a:r>
            <a:rPr lang="en-US" baseline="0" dirty="0" err="1" smtClean="0"/>
            <a:t>ync</a:t>
          </a:r>
          <a:r>
            <a:rPr lang="tr-TR" baseline="0" dirty="0" smtClean="0"/>
            <a:t>hronization</a:t>
          </a:r>
          <a:r>
            <a:rPr lang="en-US" baseline="0" dirty="0" smtClean="0"/>
            <a:t>  mechanism between texts</a:t>
          </a:r>
          <a:r>
            <a:rPr lang="tr-TR" baseline="0" dirty="0" smtClean="0"/>
            <a:t>/models &amp; knowledge base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9C077587-D1B6-4A98-8C2A-F3E16C32A79E}">
      <dgm:prSet/>
      <dgm:spPr/>
      <dgm:t>
        <a:bodyPr/>
        <a:lstStyle/>
        <a:p>
          <a:pPr rtl="0"/>
          <a:r>
            <a:rPr lang="tr-TR" dirty="0" smtClean="0"/>
            <a:t>User Interfaces</a:t>
          </a:r>
          <a:endParaRPr lang="en-US" dirty="0"/>
        </a:p>
      </dgm:t>
    </dgm:pt>
    <dgm:pt modelId="{B673B8E7-19A1-40E6-942A-B27D8579898E}" type="parTrans" cxnId="{A20B4638-0A36-4667-B305-8408CBA96FCD}">
      <dgm:prSet/>
      <dgm:spPr/>
      <dgm:t>
        <a:bodyPr/>
        <a:lstStyle/>
        <a:p>
          <a:endParaRPr lang="en-US"/>
        </a:p>
      </dgm:t>
    </dgm:pt>
    <dgm:pt modelId="{AA2A100F-3979-41A6-B4BF-BCF0884CF8AE}" type="sibTrans" cxnId="{A20B4638-0A36-4667-B305-8408CBA96FCD}">
      <dgm:prSet/>
      <dgm:spPr/>
      <dgm:t>
        <a:bodyPr/>
        <a:lstStyle/>
        <a:p>
          <a:endParaRPr lang="en-US"/>
        </a:p>
      </dgm:t>
    </dgm:pt>
    <dgm:pt modelId="{46C34D1F-E513-48FF-A968-E5CB79D49449}">
      <dgm:prSet/>
      <dgm:spPr/>
      <dgm:t>
        <a:bodyPr/>
        <a:lstStyle/>
        <a:p>
          <a:pPr rtl="0"/>
          <a:r>
            <a:rPr lang="tr-TR" baseline="0" dirty="0" smtClean="0"/>
            <a:t>Consistency </a:t>
          </a:r>
          <a:r>
            <a:rPr lang="en-US" baseline="0" dirty="0" smtClean="0"/>
            <a:t>checker</a:t>
          </a:r>
          <a:r>
            <a:rPr lang="tr-TR" baseline="0" dirty="0" smtClean="0"/>
            <a:t> </a:t>
          </a:r>
          <a:r>
            <a:rPr lang="en-US" baseline="0" dirty="0" smtClean="0"/>
            <a:t>plug-in for consistency</a:t>
          </a:r>
          <a:endParaRPr lang="en-US" dirty="0"/>
        </a:p>
      </dgm:t>
    </dgm:pt>
    <dgm:pt modelId="{B98EA76C-876C-49EE-B8A7-77E855A87F2C}" type="parTrans" cxnId="{85A2CD5A-FED6-4EEA-82F8-44253203C025}">
      <dgm:prSet/>
      <dgm:spPr/>
      <dgm:t>
        <a:bodyPr/>
        <a:lstStyle/>
        <a:p>
          <a:endParaRPr lang="en-US"/>
        </a:p>
      </dgm:t>
    </dgm:pt>
    <dgm:pt modelId="{A6A551B1-BFFE-4CAB-B41E-7689F27B9C9C}" type="sibTrans" cxnId="{85A2CD5A-FED6-4EEA-82F8-44253203C025}">
      <dgm:prSet/>
      <dgm:spPr/>
      <dgm:t>
        <a:bodyPr/>
        <a:lstStyle/>
        <a:p>
          <a:endParaRPr lang="en-US"/>
        </a:p>
      </dgm:t>
    </dgm:pt>
    <dgm:pt modelId="{DA204B41-0414-479F-818E-68DA77744433}">
      <dgm:prSet/>
      <dgm:spPr/>
      <dgm:t>
        <a:bodyPr/>
        <a:lstStyle/>
        <a:p>
          <a:pPr rtl="0"/>
          <a:r>
            <a:rPr lang="tr-TR" dirty="0" smtClean="0"/>
            <a:t>Configuration &amp; Traceability Components</a:t>
          </a:r>
          <a:endParaRPr lang="en-US" dirty="0"/>
        </a:p>
      </dgm:t>
    </dgm:pt>
    <dgm:pt modelId="{F833BAF0-738C-42DE-84E2-1D7A1B05B987}" type="parTrans" cxnId="{86115BE6-6E38-4CE5-8104-9BB70F5FBD5B}">
      <dgm:prSet/>
      <dgm:spPr/>
      <dgm:t>
        <a:bodyPr/>
        <a:lstStyle/>
        <a:p>
          <a:endParaRPr lang="en-US"/>
        </a:p>
      </dgm:t>
    </dgm:pt>
    <dgm:pt modelId="{E13224AD-BA4C-4AB2-B676-375B8B8FC634}" type="sibTrans" cxnId="{86115BE6-6E38-4CE5-8104-9BB70F5FBD5B}">
      <dgm:prSet/>
      <dgm:spPr/>
      <dgm:t>
        <a:bodyPr/>
        <a:lstStyle/>
        <a:p>
          <a:endParaRPr lang="en-US"/>
        </a:p>
      </dgm:t>
    </dgm:pt>
    <dgm:pt modelId="{FBDAB40B-62E8-49B8-BCAF-28C34AE1B6DC}">
      <dgm:prSet/>
      <dgm:spPr/>
      <dgm:t>
        <a:bodyPr/>
        <a:lstStyle/>
        <a:p>
          <a:pPr rtl="0"/>
          <a:r>
            <a:rPr lang="tr-TR" dirty="0" smtClean="0"/>
            <a:t>Document Generation</a:t>
          </a:r>
          <a:endParaRPr lang="en-US" dirty="0"/>
        </a:p>
      </dgm:t>
    </dgm:pt>
    <dgm:pt modelId="{4ACE5BA6-20F8-4148-83DF-7142179CBA43}" type="parTrans" cxnId="{800C69E7-4B2E-4DE0-A654-67C73CDFFA2B}">
      <dgm:prSet/>
      <dgm:spPr/>
      <dgm:t>
        <a:bodyPr/>
        <a:lstStyle/>
        <a:p>
          <a:endParaRPr lang="en-US"/>
        </a:p>
      </dgm:t>
    </dgm:pt>
    <dgm:pt modelId="{962E923E-2FAB-4408-944E-D57199F63DB5}" type="sibTrans" cxnId="{800C69E7-4B2E-4DE0-A654-67C73CDFFA2B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93995E1E-D616-444B-993D-BBA9BBC9269E}" type="presOf" srcId="{F8039E7C-E1BB-4767-902E-ADE7AC968FDA}" destId="{144CD34C-2D61-4859-9491-D0D168726D62}" srcOrd="0" destOrd="0" presId="urn:microsoft.com/office/officeart/2005/8/layout/hList1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A20B4638-0A36-4667-B305-8408CBA96FCD}" srcId="{3FB69B1A-1EB8-459A-9811-0CD9158B5CB6}" destId="{9C077587-D1B6-4A98-8C2A-F3E16C32A79E}" srcOrd="1" destOrd="0" parTransId="{B673B8E7-19A1-40E6-942A-B27D8579898E}" sibTransId="{AA2A100F-3979-41A6-B4BF-BCF0884CF8AE}"/>
    <dgm:cxn modelId="{7B85763D-73F4-4DA1-A874-80D3E28407B8}" type="presOf" srcId="{37E49A14-5DD6-46F0-82DC-8CBCAB193ECE}" destId="{A5CFDB7F-ACCF-4F1A-8886-0DFF70975904}" srcOrd="0" destOrd="0" presId="urn:microsoft.com/office/officeart/2005/8/layout/hList1"/>
    <dgm:cxn modelId="{01EA7FC3-42F3-4103-BD3A-6DE4CC3DB10F}" type="presOf" srcId="{6A8F36AB-C7C8-4480-B222-C1E12745DF71}" destId="{8314754B-B484-422F-94C2-91B11F3A1BA0}" srcOrd="0" destOrd="1" presId="urn:microsoft.com/office/officeart/2005/8/layout/hList1"/>
    <dgm:cxn modelId="{85A2CD5A-FED6-4EEA-82F8-44253203C025}" srcId="{780BC076-E1F2-473E-A4FC-4F1B9FE5CD51}" destId="{46C34D1F-E513-48FF-A968-E5CB79D49449}" srcOrd="2" destOrd="0" parTransId="{B98EA76C-876C-49EE-B8A7-77E855A87F2C}" sibTransId="{A6A551B1-BFFE-4CAB-B41E-7689F27B9C9C}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AF026A81-213B-4944-9EB3-E4DED0232524}" type="presOf" srcId="{780BC076-E1F2-473E-A4FC-4F1B9FE5CD51}" destId="{7AA22C94-CA25-4AAC-AC57-BB972851066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59841ACF-E8E4-4BE3-8765-260BFA19EEA3}" type="presOf" srcId="{52320D77-3CBF-4A96-B00A-61BEEF89E848}" destId="{B19D8A3B-52AF-4D7B-8810-C4014A387ED0}" srcOrd="0" destOrd="0" presId="urn:microsoft.com/office/officeart/2005/8/layout/hList1"/>
    <dgm:cxn modelId="{725D944B-10D8-4094-8E87-00E4F7F69B86}" type="presOf" srcId="{3FB69B1A-1EB8-459A-9811-0CD9158B5CB6}" destId="{9AB36AE3-2079-49D4-B421-C8BC2E45012C}" srcOrd="0" destOrd="0" presId="urn:microsoft.com/office/officeart/2005/8/layout/hList1"/>
    <dgm:cxn modelId="{800C69E7-4B2E-4DE0-A654-67C73CDFFA2B}" srcId="{37E49A14-5DD6-46F0-82DC-8CBCAB193ECE}" destId="{FBDAB40B-62E8-49B8-BCAF-28C34AE1B6DC}" srcOrd="1" destOrd="0" parTransId="{4ACE5BA6-20F8-4148-83DF-7142179CBA43}" sibTransId="{962E923E-2FAB-4408-944E-D57199F63DB5}"/>
    <dgm:cxn modelId="{E9A234E4-3157-45D3-92A2-6728ECEDDCC4}" type="presOf" srcId="{A616282C-90A4-409A-98EA-101DB849F474}" destId="{8314754B-B484-422F-94C2-91B11F3A1BA0}" srcOrd="0" destOrd="0" presId="urn:microsoft.com/office/officeart/2005/8/layout/hList1"/>
    <dgm:cxn modelId="{7866419E-C3F5-46A7-855C-803DED35EF68}" srcId="{37E49A14-5DD6-46F0-82DC-8CBCAB193ECE}" destId="{1D17BA11-0131-4F6C-A585-1F468E4BD289}" srcOrd="2" destOrd="0" parTransId="{8D702C19-819B-4E1B-80E4-9217BC608E62}" sibTransId="{96A2FCE6-5E80-4C76-80ED-1721B2220978}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2928C75D-D94D-424B-BCAD-B17AC97F1A6D}" type="presOf" srcId="{202EA808-0845-4CB0-94E1-A577637259FF}" destId="{6C3DE0DA-9C33-4F7D-8B4D-358769D0F62A}" srcOrd="0" destOrd="0" presId="urn:microsoft.com/office/officeart/2005/8/layout/hList1"/>
    <dgm:cxn modelId="{DEC35215-1F9E-4C2D-98A4-5F56E439BC61}" type="presOf" srcId="{DEC20A41-E729-45BC-91F6-BD8524888715}" destId="{A99E0AE4-DC1D-4009-9432-07638544E234}" srcOrd="0" destOrd="0" presId="urn:microsoft.com/office/officeart/2005/8/layout/hList1"/>
    <dgm:cxn modelId="{86115BE6-6E38-4CE5-8104-9BB70F5FBD5B}" srcId="{780BC076-E1F2-473E-A4FC-4F1B9FE5CD51}" destId="{DA204B41-0414-479F-818E-68DA77744433}" srcOrd="1" destOrd="0" parTransId="{F833BAF0-738C-42DE-84E2-1D7A1B05B987}" sibTransId="{E13224AD-BA4C-4AB2-B676-375B8B8FC634}"/>
    <dgm:cxn modelId="{C5BB466A-474A-4F29-9B8B-C40DE2DA7C2E}" type="presOf" srcId="{1D17BA11-0131-4F6C-A585-1F468E4BD289}" destId="{5AD0A9DC-A4F8-45EF-9D75-E223D6BC5AAA}" srcOrd="0" destOrd="2" presId="urn:microsoft.com/office/officeart/2005/8/layout/hList1"/>
    <dgm:cxn modelId="{CE527523-CF5C-4790-A5F0-1C4616755756}" type="presOf" srcId="{46C34D1F-E513-48FF-A968-E5CB79D49449}" destId="{6C3DE0DA-9C33-4F7D-8B4D-358769D0F62A}" srcOrd="0" destOrd="2" presId="urn:microsoft.com/office/officeart/2005/8/layout/hList1"/>
    <dgm:cxn modelId="{394E8701-7E37-4469-A573-4D4ED64152AF}" type="presOf" srcId="{FBDAB40B-62E8-49B8-BCAF-28C34AE1B6DC}" destId="{5AD0A9DC-A4F8-45EF-9D75-E223D6BC5AAA}" srcOrd="0" destOrd="1" presId="urn:microsoft.com/office/officeart/2005/8/layout/hList1"/>
    <dgm:cxn modelId="{3DE3D508-FAF5-4BC2-AB1F-7A0D8AFA29DF}" type="presOf" srcId="{9C077587-D1B6-4A98-8C2A-F3E16C32A79E}" destId="{144CD34C-2D61-4859-9491-D0D168726D62}" srcOrd="0" destOrd="1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552029E3-B3A6-4983-AA66-FF18F149BB67}" type="presOf" srcId="{F71CFF87-E0BA-4072-8210-D9D6A11F669E}" destId="{5AD0A9DC-A4F8-45EF-9D75-E223D6BC5AA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D244010C-D636-4400-8E99-6677AB7D65DC}" type="presOf" srcId="{DA204B41-0414-479F-818E-68DA77744433}" destId="{6C3DE0DA-9C33-4F7D-8B4D-358769D0F62A}" srcOrd="0" destOrd="1" presId="urn:microsoft.com/office/officeart/2005/8/layout/hList1"/>
    <dgm:cxn modelId="{2FD1D3E9-515E-4EA1-B3F1-C332532E4000}" type="presParOf" srcId="{B19D8A3B-52AF-4D7B-8810-C4014A387ED0}" destId="{70C41115-8D29-4F46-B320-2631A33520F5}" srcOrd="0" destOrd="0" presId="urn:microsoft.com/office/officeart/2005/8/layout/hList1"/>
    <dgm:cxn modelId="{8981D815-7343-43BE-AC5B-4B03E1E0E3CD}" type="presParOf" srcId="{70C41115-8D29-4F46-B320-2631A33520F5}" destId="{A5CFDB7F-ACCF-4F1A-8886-0DFF70975904}" srcOrd="0" destOrd="0" presId="urn:microsoft.com/office/officeart/2005/8/layout/hList1"/>
    <dgm:cxn modelId="{3A580454-E9E7-42FE-AA16-F7179DA2676F}" type="presParOf" srcId="{70C41115-8D29-4F46-B320-2631A33520F5}" destId="{5AD0A9DC-A4F8-45EF-9D75-E223D6BC5AAA}" srcOrd="1" destOrd="0" presId="urn:microsoft.com/office/officeart/2005/8/layout/hList1"/>
    <dgm:cxn modelId="{CC6AF973-B8C8-422E-B1EA-A53571C0F842}" type="presParOf" srcId="{B19D8A3B-52AF-4D7B-8810-C4014A387ED0}" destId="{49D8AF34-08AD-40E1-AF85-A684662C9AD7}" srcOrd="1" destOrd="0" presId="urn:microsoft.com/office/officeart/2005/8/layout/hList1"/>
    <dgm:cxn modelId="{5654E6D3-66BF-4347-A340-93C2947D13FB}" type="presParOf" srcId="{B19D8A3B-52AF-4D7B-8810-C4014A387ED0}" destId="{70A6C4DF-3042-49B0-AB4F-597FB5971730}" srcOrd="2" destOrd="0" presId="urn:microsoft.com/office/officeart/2005/8/layout/hList1"/>
    <dgm:cxn modelId="{3936CE2F-8003-44FA-A8DF-83F6F5AAEB2D}" type="presParOf" srcId="{70A6C4DF-3042-49B0-AB4F-597FB5971730}" destId="{7AA22C94-CA25-4AAC-AC57-BB9728510664}" srcOrd="0" destOrd="0" presId="urn:microsoft.com/office/officeart/2005/8/layout/hList1"/>
    <dgm:cxn modelId="{D8758B67-BDE8-4DBC-86A4-05C0E1B5D345}" type="presParOf" srcId="{70A6C4DF-3042-49B0-AB4F-597FB5971730}" destId="{6C3DE0DA-9C33-4F7D-8B4D-358769D0F62A}" srcOrd="1" destOrd="0" presId="urn:microsoft.com/office/officeart/2005/8/layout/hList1"/>
    <dgm:cxn modelId="{CE4874E4-023A-41C3-92E6-508BB1995DE0}" type="presParOf" srcId="{B19D8A3B-52AF-4D7B-8810-C4014A387ED0}" destId="{B0C9F5CD-D757-4A6E-B904-EAEB2E662261}" srcOrd="3" destOrd="0" presId="urn:microsoft.com/office/officeart/2005/8/layout/hList1"/>
    <dgm:cxn modelId="{DA0BA4AD-3395-4A36-B4DB-A8D38ED4DB1E}" type="presParOf" srcId="{B19D8A3B-52AF-4D7B-8810-C4014A387ED0}" destId="{184D3064-AF47-494F-A3D7-2A269E7A4AAF}" srcOrd="4" destOrd="0" presId="urn:microsoft.com/office/officeart/2005/8/layout/hList1"/>
    <dgm:cxn modelId="{2D43C93D-C455-453A-8F4B-1AD6C2B041C9}" type="presParOf" srcId="{184D3064-AF47-494F-A3D7-2A269E7A4AAF}" destId="{A99E0AE4-DC1D-4009-9432-07638544E234}" srcOrd="0" destOrd="0" presId="urn:microsoft.com/office/officeart/2005/8/layout/hList1"/>
    <dgm:cxn modelId="{7D16E76C-04CA-4211-8528-14F6BFCC4251}" type="presParOf" srcId="{184D3064-AF47-494F-A3D7-2A269E7A4AAF}" destId="{8314754B-B484-422F-94C2-91B11F3A1BA0}" srcOrd="1" destOrd="0" presId="urn:microsoft.com/office/officeart/2005/8/layout/hList1"/>
    <dgm:cxn modelId="{775462C2-E76F-4572-9A4A-364BE6EE9D77}" type="presParOf" srcId="{B19D8A3B-52AF-4D7B-8810-C4014A387ED0}" destId="{87DAC739-7CC1-46B1-BADD-22B5C945D761}" srcOrd="5" destOrd="0" presId="urn:microsoft.com/office/officeart/2005/8/layout/hList1"/>
    <dgm:cxn modelId="{5832C49D-A7ED-4EF1-B98A-C51DF6C26ECB}" type="presParOf" srcId="{B19D8A3B-52AF-4D7B-8810-C4014A387ED0}" destId="{8D9C94AF-AA01-4C55-A8D4-F6FA99AE4BE5}" srcOrd="6" destOrd="0" presId="urn:microsoft.com/office/officeart/2005/8/layout/hList1"/>
    <dgm:cxn modelId="{E8BE0E39-2B30-4D0D-AE5C-EFF0D04C585D}" type="presParOf" srcId="{8D9C94AF-AA01-4C55-A8D4-F6FA99AE4BE5}" destId="{9AB36AE3-2079-49D4-B421-C8BC2E45012C}" srcOrd="0" destOrd="0" presId="urn:microsoft.com/office/officeart/2005/8/layout/hList1"/>
    <dgm:cxn modelId="{38D33266-7844-4B13-A3A2-4208DBDDB4A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C1DC62-A90D-4396-8B39-EA81BAD93A5C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15874-8E45-4920-8D2F-075BD013AB72}">
      <dgm:prSet phldrT="[Text]"/>
      <dgm:spPr/>
      <dgm:t>
        <a:bodyPr/>
        <a:lstStyle/>
        <a:p>
          <a:r>
            <a:rPr lang="tr-TR" dirty="0" smtClean="0"/>
            <a:t>WP5: Management Infrastructure</a:t>
          </a:r>
        </a:p>
        <a:p>
          <a:r>
            <a:rPr lang="en-US" dirty="0" smtClean="0"/>
            <a:t>(</a:t>
          </a:r>
          <a:r>
            <a:rPr lang="tr-TR" dirty="0" smtClean="0"/>
            <a:t>D5.1.1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[M1]</a:t>
          </a:r>
          <a:endParaRPr lang="en-US" dirty="0"/>
        </a:p>
      </dgm:t>
    </dgm:pt>
    <dgm:pt modelId="{D10528FD-DB91-4BDE-A93F-2D6566778F7E}" type="parTrans" cxnId="{7BA2EB33-F4E1-460D-8F68-55B398EA9CEA}">
      <dgm:prSet/>
      <dgm:spPr/>
      <dgm:t>
        <a:bodyPr/>
        <a:lstStyle/>
        <a:p>
          <a:endParaRPr lang="en-US"/>
        </a:p>
      </dgm:t>
    </dgm:pt>
    <dgm:pt modelId="{CE9431D5-8DF6-4B80-9FA1-88A850F550DD}" type="sibTrans" cxnId="{7BA2EB33-F4E1-460D-8F68-55B398EA9CEA}">
      <dgm:prSet/>
      <dgm:spPr/>
      <dgm:t>
        <a:bodyPr/>
        <a:lstStyle/>
        <a:p>
          <a:endParaRPr lang="en-US"/>
        </a:p>
      </dgm:t>
    </dgm:pt>
    <dgm:pt modelId="{EA4CB5E9-A2DD-4209-B6FF-903B8B441F0A}">
      <dgm:prSet/>
      <dgm:spPr/>
      <dgm:t>
        <a:bodyPr/>
        <a:lstStyle/>
        <a:p>
          <a:r>
            <a:rPr lang="tr-TR" dirty="0" smtClean="0"/>
            <a:t>WP1: Consolidated </a:t>
          </a:r>
          <a:r>
            <a:rPr lang="en-US" dirty="0" smtClean="0"/>
            <a:t>User Requirements </a:t>
          </a:r>
          <a:endParaRPr lang="tr-TR" dirty="0" smtClean="0"/>
        </a:p>
        <a:p>
          <a:r>
            <a:rPr lang="en-US" dirty="0" smtClean="0"/>
            <a:t>(D1.5.</a:t>
          </a:r>
          <a:r>
            <a:rPr lang="tr-TR" dirty="0" smtClean="0"/>
            <a:t>1 &amp; D1.5.2</a:t>
          </a:r>
          <a:r>
            <a:rPr lang="en-US" dirty="0" smtClean="0"/>
            <a:t>)</a:t>
          </a:r>
          <a:endParaRPr lang="tr-TR" dirty="0" smtClean="0"/>
        </a:p>
        <a:p>
          <a:r>
            <a:rPr lang="tr-TR" dirty="0" smtClean="0"/>
            <a:t>[M6]</a:t>
          </a:r>
          <a:endParaRPr lang="en-US" dirty="0"/>
        </a:p>
      </dgm:t>
    </dgm:pt>
    <dgm:pt modelId="{591EAE60-2052-450A-9B4D-2695F5264C09}" type="parTrans" cxnId="{AA2AEE01-4527-4D23-BADE-F29A1B026F15}">
      <dgm:prSet/>
      <dgm:spPr/>
      <dgm:t>
        <a:bodyPr/>
        <a:lstStyle/>
        <a:p>
          <a:endParaRPr lang="en-US"/>
        </a:p>
      </dgm:t>
    </dgm:pt>
    <dgm:pt modelId="{0F9720DB-36B2-445A-A919-3A6966CD67EB}" type="sibTrans" cxnId="{AA2AEE01-4527-4D23-BADE-F29A1B026F15}">
      <dgm:prSet/>
      <dgm:spPr/>
      <dgm:t>
        <a:bodyPr/>
        <a:lstStyle/>
        <a:p>
          <a:endParaRPr lang="en-US"/>
        </a:p>
      </dgm:t>
    </dgm:pt>
    <dgm:pt modelId="{5CE11C5E-0FA3-4549-8486-5B97DA2E773A}">
      <dgm:prSet/>
      <dgm:spPr/>
      <dgm:t>
        <a:bodyPr/>
        <a:lstStyle/>
        <a:p>
          <a:r>
            <a:rPr lang="tr-TR" dirty="0" smtClean="0"/>
            <a:t>WP:1 </a:t>
          </a:r>
          <a:r>
            <a:rPr lang="en-US" dirty="0" smtClean="0"/>
            <a:t>Software Requirements </a:t>
          </a:r>
          <a:endParaRPr lang="tr-TR" dirty="0" smtClean="0"/>
        </a:p>
        <a:p>
          <a:r>
            <a:rPr lang="en-US" dirty="0" smtClean="0"/>
            <a:t>(D1.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 &amp; </a:t>
          </a:r>
          <a:r>
            <a:rPr lang="en-US" dirty="0" smtClean="0"/>
            <a:t>D1.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2</a:t>
          </a:r>
          <a:r>
            <a:rPr lang="en-US" dirty="0" smtClean="0"/>
            <a:t>)</a:t>
          </a:r>
          <a:r>
            <a:rPr lang="tr-TR" dirty="0" smtClean="0"/>
            <a:t> </a:t>
          </a:r>
        </a:p>
        <a:p>
          <a:r>
            <a:rPr lang="tr-TR" dirty="0" smtClean="0"/>
            <a:t>[M7]</a:t>
          </a:r>
          <a:endParaRPr lang="en-US" dirty="0"/>
        </a:p>
      </dgm:t>
    </dgm:pt>
    <dgm:pt modelId="{F3A4C051-D580-4995-9C97-95945D98E9C2}" type="parTrans" cxnId="{DABA768E-D6F7-49CB-9A65-DE108FD369F4}">
      <dgm:prSet/>
      <dgm:spPr/>
      <dgm:t>
        <a:bodyPr/>
        <a:lstStyle/>
        <a:p>
          <a:endParaRPr lang="en-US"/>
        </a:p>
      </dgm:t>
    </dgm:pt>
    <dgm:pt modelId="{613477CE-69AC-4176-88A7-A77B23501FC2}" type="sibTrans" cxnId="{DABA768E-D6F7-49CB-9A65-DE108FD369F4}">
      <dgm:prSet/>
      <dgm:spPr/>
      <dgm:t>
        <a:bodyPr/>
        <a:lstStyle/>
        <a:p>
          <a:endParaRPr lang="en-US"/>
        </a:p>
      </dgm:t>
    </dgm:pt>
    <dgm:pt modelId="{6CEBB5E9-EC1C-413E-A818-86E43D5C27B6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Architecture </a:t>
          </a:r>
          <a:r>
            <a:rPr lang="tr-TR" dirty="0" smtClean="0"/>
            <a:t>Design</a:t>
          </a:r>
        </a:p>
        <a:p>
          <a:r>
            <a:rPr lang="en-US" dirty="0" smtClean="0"/>
            <a:t>(D6.1.2)</a:t>
          </a:r>
          <a:r>
            <a:rPr lang="tr-TR" dirty="0" smtClean="0"/>
            <a:t> </a:t>
          </a:r>
        </a:p>
        <a:p>
          <a:r>
            <a:rPr lang="tr-TR" dirty="0" smtClean="0"/>
            <a:t>[M9]</a:t>
          </a:r>
          <a:endParaRPr lang="en-US" dirty="0"/>
        </a:p>
      </dgm:t>
    </dgm:pt>
    <dgm:pt modelId="{92D75C8D-6148-4C30-AAEB-14CB5ECC9B11}" type="parTrans" cxnId="{FACC5D1D-1F26-4879-8F03-F72E60D3FFFD}">
      <dgm:prSet/>
      <dgm:spPr/>
      <dgm:t>
        <a:bodyPr/>
        <a:lstStyle/>
        <a:p>
          <a:endParaRPr lang="en-US"/>
        </a:p>
      </dgm:t>
    </dgm:pt>
    <dgm:pt modelId="{0AF2F1C6-4269-4C06-99F8-7A69429B113D}" type="sibTrans" cxnId="{FACC5D1D-1F26-4879-8F03-F72E60D3FFFD}">
      <dgm:prSet/>
      <dgm:spPr/>
      <dgm:t>
        <a:bodyPr/>
        <a:lstStyle/>
        <a:p>
          <a:endParaRPr lang="en-US"/>
        </a:p>
      </dgm:t>
    </dgm:pt>
    <dgm:pt modelId="{96B557CD-8B1C-4213-8804-56F0597C8C25}">
      <dgm:prSet/>
      <dgm:spPr/>
      <dgm:t>
        <a:bodyPr/>
        <a:lstStyle/>
        <a:p>
          <a:r>
            <a:rPr lang="tr-TR" dirty="0" smtClean="0"/>
            <a:t>WP3: Synchronization, Configuration, Traceability </a:t>
          </a:r>
        </a:p>
        <a:p>
          <a:r>
            <a:rPr lang="tr-TR" dirty="0" smtClean="0"/>
            <a:t>(</a:t>
          </a:r>
          <a:r>
            <a:rPr lang="en-GB" dirty="0" smtClean="0"/>
            <a:t>D3.4.1</a:t>
          </a:r>
          <a:r>
            <a:rPr lang="tr-TR" dirty="0" smtClean="0"/>
            <a:t>, </a:t>
          </a:r>
          <a:r>
            <a:rPr lang="en-GB" dirty="0" smtClean="0"/>
            <a:t>D3.5.1</a:t>
          </a:r>
          <a:r>
            <a:rPr lang="tr-TR" dirty="0" smtClean="0"/>
            <a:t>, </a:t>
          </a:r>
          <a:r>
            <a:rPr lang="en-GB" dirty="0" smtClean="0"/>
            <a:t>D3.6.1</a:t>
          </a:r>
          <a:r>
            <a:rPr lang="tr-TR" dirty="0" smtClean="0"/>
            <a:t>)</a:t>
          </a:r>
        </a:p>
        <a:p>
          <a:r>
            <a:rPr lang="tr-TR" dirty="0" smtClean="0"/>
            <a:t>[M10]</a:t>
          </a:r>
          <a:endParaRPr lang="en-US" dirty="0"/>
        </a:p>
      </dgm:t>
    </dgm:pt>
    <dgm:pt modelId="{1AE199B3-7E4C-472A-94D3-3E1670030025}" type="parTrans" cxnId="{44920619-CF46-4BFF-AB98-D3ECDABC0BFC}">
      <dgm:prSet/>
      <dgm:spPr/>
      <dgm:t>
        <a:bodyPr/>
        <a:lstStyle/>
        <a:p>
          <a:endParaRPr lang="en-US"/>
        </a:p>
      </dgm:t>
    </dgm:pt>
    <dgm:pt modelId="{C674131E-C856-405D-BC8F-2C0E6ED0844A}" type="sibTrans" cxnId="{44920619-CF46-4BFF-AB98-D3ECDABC0BFC}">
      <dgm:prSet/>
      <dgm:spPr/>
      <dgm:t>
        <a:bodyPr/>
        <a:lstStyle/>
        <a:p>
          <a:endParaRPr lang="en-US"/>
        </a:p>
      </dgm:t>
    </dgm:pt>
    <dgm:pt modelId="{D8C9DF1E-ABAC-4E51-9EB7-7F830D6002E6}">
      <dgm:prSet/>
      <dgm:spPr/>
      <dgm:t>
        <a:bodyPr/>
        <a:lstStyle/>
        <a:p>
          <a:r>
            <a:rPr lang="tr-TR" dirty="0" smtClean="0"/>
            <a:t>WP6: Major first </a:t>
          </a:r>
          <a:r>
            <a:rPr lang="en-GB" dirty="0" smtClean="0"/>
            <a:t>release</a:t>
          </a:r>
          <a:endParaRPr lang="tr-TR" dirty="0" smtClean="0"/>
        </a:p>
        <a:p>
          <a:r>
            <a:rPr lang="tr-TR" dirty="0" smtClean="0"/>
            <a:t>(D6.7.1)</a:t>
          </a:r>
        </a:p>
        <a:p>
          <a:r>
            <a:rPr lang="tr-TR" dirty="0" smtClean="0"/>
            <a:t>[M16]</a:t>
          </a:r>
        </a:p>
      </dgm:t>
    </dgm:pt>
    <dgm:pt modelId="{3A58F31B-B70C-4E5F-B1E4-76C25C163C08}" type="parTrans" cxnId="{6D412D79-8768-4994-A8FF-E82688281F3F}">
      <dgm:prSet/>
      <dgm:spPr/>
      <dgm:t>
        <a:bodyPr/>
        <a:lstStyle/>
        <a:p>
          <a:endParaRPr lang="en-US"/>
        </a:p>
      </dgm:t>
    </dgm:pt>
    <dgm:pt modelId="{600A07A4-7CFD-428C-A673-35E2C1E9D9CC}" type="sibTrans" cxnId="{6D412D79-8768-4994-A8FF-E82688281F3F}">
      <dgm:prSet/>
      <dgm:spPr/>
      <dgm:t>
        <a:bodyPr/>
        <a:lstStyle/>
        <a:p>
          <a:endParaRPr lang="en-US"/>
        </a:p>
      </dgm:t>
    </dgm:pt>
    <dgm:pt modelId="{BA7CAEBC-3B7F-4EC5-8EC2-D2311183C2C7}">
      <dgm:prSet/>
      <dgm:spPr/>
      <dgm:t>
        <a:bodyPr/>
        <a:lstStyle/>
        <a:p>
          <a:r>
            <a:rPr lang="tr-TR" dirty="0" smtClean="0"/>
            <a:t>WP6: </a:t>
          </a:r>
          <a:r>
            <a:rPr lang="en-US" dirty="0" smtClean="0"/>
            <a:t>Several </a:t>
          </a:r>
          <a:r>
            <a:rPr lang="tr-TR" dirty="0" smtClean="0"/>
            <a:t>Prototypes</a:t>
          </a:r>
        </a:p>
        <a:p>
          <a:r>
            <a:rPr lang="en-US" dirty="0" smtClean="0"/>
            <a:t>(D</a:t>
          </a:r>
          <a:r>
            <a:rPr lang="tr-TR" dirty="0" smtClean="0"/>
            <a:t>6</a:t>
          </a:r>
          <a:r>
            <a:rPr lang="en-US" dirty="0" smtClean="0"/>
            <a:t>.</a:t>
          </a:r>
          <a:r>
            <a:rPr lang="tr-TR" dirty="0" smtClean="0"/>
            <a:t>1</a:t>
          </a:r>
          <a:r>
            <a:rPr lang="en-US" dirty="0" smtClean="0"/>
            <a:t>.1)</a:t>
          </a:r>
          <a:r>
            <a:rPr lang="tr-TR" dirty="0" smtClean="0"/>
            <a:t> </a:t>
          </a:r>
        </a:p>
        <a:p>
          <a:r>
            <a:rPr lang="tr-TR" dirty="0" smtClean="0"/>
            <a:t>[M8]</a:t>
          </a:r>
          <a:endParaRPr lang="en-US" dirty="0"/>
        </a:p>
      </dgm:t>
    </dgm:pt>
    <dgm:pt modelId="{1259B017-B2E9-4E25-849E-149E7E337274}" type="parTrans" cxnId="{C0E29AF1-B232-4F60-B1DB-E832B9713E0C}">
      <dgm:prSet/>
      <dgm:spPr/>
      <dgm:t>
        <a:bodyPr/>
        <a:lstStyle/>
        <a:p>
          <a:endParaRPr lang="en-US"/>
        </a:p>
      </dgm:t>
    </dgm:pt>
    <dgm:pt modelId="{3508064A-8F54-4A9D-B797-0128E712964B}" type="sibTrans" cxnId="{C0E29AF1-B232-4F60-B1DB-E832B9713E0C}">
      <dgm:prSet/>
      <dgm:spPr/>
      <dgm:t>
        <a:bodyPr/>
        <a:lstStyle/>
        <a:p>
          <a:endParaRPr lang="en-US"/>
        </a:p>
      </dgm:t>
    </dgm:pt>
    <dgm:pt modelId="{C1050141-826E-4C88-8BB0-780AE2970327}">
      <dgm:prSet/>
      <dgm:spPr/>
      <dgm:t>
        <a:bodyPr/>
        <a:lstStyle/>
        <a:p>
          <a:r>
            <a:rPr lang="tr-TR" dirty="0" smtClean="0"/>
            <a:t>WP2: Semantic Parser</a:t>
          </a:r>
        </a:p>
        <a:p>
          <a:r>
            <a:rPr lang="tr-TR" dirty="0" smtClean="0"/>
            <a:t>(D2.2.1, D2.1.2, </a:t>
          </a:r>
          <a:r>
            <a:rPr lang="en-GB" dirty="0" smtClean="0"/>
            <a:t>D</a:t>
          </a:r>
          <a:r>
            <a:rPr lang="tr-TR" dirty="0" smtClean="0"/>
            <a:t>2.5.1)</a:t>
          </a:r>
        </a:p>
        <a:p>
          <a:r>
            <a:rPr lang="tr-TR" dirty="0" smtClean="0"/>
            <a:t> [M11]</a:t>
          </a:r>
          <a:endParaRPr lang="en-US" dirty="0"/>
        </a:p>
      </dgm:t>
    </dgm:pt>
    <dgm:pt modelId="{8110822C-E89A-40D3-B9DF-4BEB0F8DD75F}" type="parTrans" cxnId="{4C753669-1AC3-4A86-9B53-EC8C4A0F5A8B}">
      <dgm:prSet/>
      <dgm:spPr/>
      <dgm:t>
        <a:bodyPr/>
        <a:lstStyle/>
        <a:p>
          <a:endParaRPr lang="en-US"/>
        </a:p>
      </dgm:t>
    </dgm:pt>
    <dgm:pt modelId="{92B076D3-CD61-4F96-BFD1-11B085AE3A5D}" type="sibTrans" cxnId="{4C753669-1AC3-4A86-9B53-EC8C4A0F5A8B}">
      <dgm:prSet/>
      <dgm:spPr/>
      <dgm:t>
        <a:bodyPr/>
        <a:lstStyle/>
        <a:p>
          <a:endParaRPr lang="en-US"/>
        </a:p>
      </dgm:t>
    </dgm:pt>
    <dgm:pt modelId="{014E4CC5-C6E4-4770-892D-378537A72DC0}">
      <dgm:prSet/>
      <dgm:spPr/>
      <dgm:t>
        <a:bodyPr/>
        <a:lstStyle/>
        <a:p>
          <a:r>
            <a:rPr lang="tr-TR" dirty="0" smtClean="0"/>
            <a:t>WP6: User Interfaces </a:t>
          </a:r>
          <a:r>
            <a:rPr lang="tr-TR" smtClean="0"/>
            <a:t>&amp; </a:t>
          </a:r>
          <a:r>
            <a:rPr lang="tr-TR" smtClean="0"/>
            <a:t>Model &amp; Text Connectors</a:t>
          </a:r>
          <a:endParaRPr lang="tr-TR" dirty="0" smtClean="0"/>
        </a:p>
        <a:p>
          <a:r>
            <a:rPr lang="tr-TR" dirty="0" smtClean="0"/>
            <a:t>(</a:t>
          </a:r>
          <a:r>
            <a:rPr lang="en-GB" b="1" dirty="0" smtClean="0"/>
            <a:t>D6.3.1</a:t>
          </a:r>
          <a:r>
            <a:rPr lang="tr-TR" b="1" dirty="0" smtClean="0"/>
            <a:t>, </a:t>
          </a:r>
          <a:r>
            <a:rPr lang="en-GB" b="1" dirty="0" smtClean="0"/>
            <a:t>D6.4.2</a:t>
          </a:r>
          <a:r>
            <a:rPr lang="tr-TR" dirty="0" smtClean="0"/>
            <a:t>)</a:t>
          </a:r>
        </a:p>
        <a:p>
          <a:r>
            <a:rPr lang="tr-TR" dirty="0" smtClean="0"/>
            <a:t>[M12]</a:t>
          </a:r>
          <a:endParaRPr lang="en-US" dirty="0"/>
        </a:p>
      </dgm:t>
    </dgm:pt>
    <dgm:pt modelId="{E83F7F9A-258B-49CA-8B42-9961F3F84BB3}" type="parTrans" cxnId="{D9E87C8A-4316-4C62-A0CA-59024D33CDF4}">
      <dgm:prSet/>
      <dgm:spPr/>
      <dgm:t>
        <a:bodyPr/>
        <a:lstStyle/>
        <a:p>
          <a:endParaRPr lang="en-US"/>
        </a:p>
      </dgm:t>
    </dgm:pt>
    <dgm:pt modelId="{79A5F6B1-35B0-4E9A-BCCC-9F584A258F1C}" type="sibTrans" cxnId="{D9E87C8A-4316-4C62-A0CA-59024D33CDF4}">
      <dgm:prSet/>
      <dgm:spPr/>
      <dgm:t>
        <a:bodyPr/>
        <a:lstStyle/>
        <a:p>
          <a:endParaRPr lang="en-US"/>
        </a:p>
      </dgm:t>
    </dgm:pt>
    <dgm:pt modelId="{DFCF3319-32FB-4765-865F-6035563253F3}" type="pres">
      <dgm:prSet presAssocID="{73C1DC62-A90D-4396-8B39-EA81BAD93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04490-B31C-45D2-8928-EB5772A2A0E6}" type="pres">
      <dgm:prSet presAssocID="{BEB15874-8E45-4920-8D2F-075BD013AB7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9779B-D5D2-4566-8640-A3065A49C603}" type="pres">
      <dgm:prSet presAssocID="{CE9431D5-8DF6-4B80-9FA1-88A850F550DD}" presName="sibTrans" presStyleLbl="sibTrans2D1" presStyleIdx="0" presStyleCnt="8"/>
      <dgm:spPr/>
      <dgm:t>
        <a:bodyPr/>
        <a:lstStyle/>
        <a:p>
          <a:endParaRPr lang="en-US"/>
        </a:p>
      </dgm:t>
    </dgm:pt>
    <dgm:pt modelId="{1C92D767-E1C4-4187-9B1B-F8C1D41DE5EB}" type="pres">
      <dgm:prSet presAssocID="{CE9431D5-8DF6-4B80-9FA1-88A850F550DD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D1CDBEE4-8637-4FA8-A6BF-07D450980082}" type="pres">
      <dgm:prSet presAssocID="{EA4CB5E9-A2DD-4209-B6FF-903B8B441F0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6AD45-50D8-45D4-9584-E80814CCF530}" type="pres">
      <dgm:prSet presAssocID="{0F9720DB-36B2-445A-A919-3A6966CD67EB}" presName="sibTrans" presStyleLbl="sibTrans2D1" presStyleIdx="1" presStyleCnt="8"/>
      <dgm:spPr/>
      <dgm:t>
        <a:bodyPr/>
        <a:lstStyle/>
        <a:p>
          <a:endParaRPr lang="en-US"/>
        </a:p>
      </dgm:t>
    </dgm:pt>
    <dgm:pt modelId="{1C398D0B-550D-4AC6-B6CC-F07ABA71324E}" type="pres">
      <dgm:prSet presAssocID="{0F9720DB-36B2-445A-A919-3A6966CD67EB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2C67C616-7334-4360-A258-41EAA81B61FA}" type="pres">
      <dgm:prSet presAssocID="{5CE11C5E-0FA3-4549-8486-5B97DA2E773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61CBF-CAD4-4276-AEBA-29EB0AA42043}" type="pres">
      <dgm:prSet presAssocID="{613477CE-69AC-4176-88A7-A77B23501FC2}" presName="sibTrans" presStyleLbl="sibTrans2D1" presStyleIdx="2" presStyleCnt="8"/>
      <dgm:spPr/>
      <dgm:t>
        <a:bodyPr/>
        <a:lstStyle/>
        <a:p>
          <a:endParaRPr lang="en-US"/>
        </a:p>
      </dgm:t>
    </dgm:pt>
    <dgm:pt modelId="{C20A5447-042D-465C-BFA8-7849888396CA}" type="pres">
      <dgm:prSet presAssocID="{613477CE-69AC-4176-88A7-A77B23501FC2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63E28242-F4EF-4841-AD99-16F26BE09453}" type="pres">
      <dgm:prSet presAssocID="{BA7CAEBC-3B7F-4EC5-8EC2-D2311183C2C7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32172-E485-476A-AC1A-7E903B3E4F1A}" type="pres">
      <dgm:prSet presAssocID="{3508064A-8F54-4A9D-B797-0128E712964B}" presName="sibTrans" presStyleLbl="sibTrans2D1" presStyleIdx="3" presStyleCnt="8"/>
      <dgm:spPr/>
      <dgm:t>
        <a:bodyPr/>
        <a:lstStyle/>
        <a:p>
          <a:endParaRPr lang="en-US"/>
        </a:p>
      </dgm:t>
    </dgm:pt>
    <dgm:pt modelId="{322969ED-D6C2-4386-B45A-6F47862D865E}" type="pres">
      <dgm:prSet presAssocID="{3508064A-8F54-4A9D-B797-0128E712964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4C87DF63-1306-4704-8247-048A1B05A0BC}" type="pres">
      <dgm:prSet presAssocID="{6CEBB5E9-EC1C-413E-A818-86E43D5C27B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A098A-DE8F-4327-9EBA-D9AE97238650}" type="pres">
      <dgm:prSet presAssocID="{0AF2F1C6-4269-4C06-99F8-7A69429B113D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D55F13A-03B3-46C7-8489-47A947E2CC73}" type="pres">
      <dgm:prSet presAssocID="{0AF2F1C6-4269-4C06-99F8-7A69429B113D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48F43287-2246-4B77-B7BB-33CE9F12C959}" type="pres">
      <dgm:prSet presAssocID="{96B557CD-8B1C-4213-8804-56F0597C8C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2C8D-D5C6-4AFB-AB31-B31C574253F8}" type="pres">
      <dgm:prSet presAssocID="{C674131E-C856-405D-BC8F-2C0E6ED0844A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E8B8DBB-7C28-4344-A4D8-16C589CFADAE}" type="pres">
      <dgm:prSet presAssocID="{C674131E-C856-405D-BC8F-2C0E6ED0844A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A60CC5DF-B416-45EC-BC1E-EABA30ED571A}" type="pres">
      <dgm:prSet presAssocID="{C1050141-826E-4C88-8BB0-780AE297032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570C-6F2B-4485-A760-B3862AE32B78}" type="pres">
      <dgm:prSet presAssocID="{92B076D3-CD61-4F96-BFD1-11B085AE3A5D}" presName="sibTrans" presStyleLbl="sibTrans2D1" presStyleIdx="6" presStyleCnt="8"/>
      <dgm:spPr/>
      <dgm:t>
        <a:bodyPr/>
        <a:lstStyle/>
        <a:p>
          <a:endParaRPr lang="en-US"/>
        </a:p>
      </dgm:t>
    </dgm:pt>
    <dgm:pt modelId="{4D7EA2C7-FEE2-460A-AF56-CDB530C92493}" type="pres">
      <dgm:prSet presAssocID="{92B076D3-CD61-4F96-BFD1-11B085AE3A5D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3B4AAA1-FCFA-4E57-8C79-31830CC1CCAD}" type="pres">
      <dgm:prSet presAssocID="{014E4CC5-C6E4-4770-892D-378537A72DC0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0C097-FD45-45F8-AB09-26EBC9965DEB}" type="pres">
      <dgm:prSet presAssocID="{79A5F6B1-35B0-4E9A-BCCC-9F584A258F1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96D938D9-E851-44C5-BBCA-9A0D9F73FFDB}" type="pres">
      <dgm:prSet presAssocID="{79A5F6B1-35B0-4E9A-BCCC-9F584A258F1C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22C99D67-015E-45C5-B3AA-AFA0CD2186D4}" type="pres">
      <dgm:prSet presAssocID="{D8C9DF1E-ABAC-4E51-9EB7-7F830D6002E6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0A7488-6B8C-482C-A17C-F8A28D404600}" type="presOf" srcId="{613477CE-69AC-4176-88A7-A77B23501FC2}" destId="{C20A5447-042D-465C-BFA8-7849888396CA}" srcOrd="1" destOrd="0" presId="urn:microsoft.com/office/officeart/2005/8/layout/process5"/>
    <dgm:cxn modelId="{CDBC77AF-7109-492B-B1E0-AFE4505ABD3F}" type="presOf" srcId="{79A5F6B1-35B0-4E9A-BCCC-9F584A258F1C}" destId="{8FB0C097-FD45-45F8-AB09-26EBC9965DEB}" srcOrd="0" destOrd="0" presId="urn:microsoft.com/office/officeart/2005/8/layout/process5"/>
    <dgm:cxn modelId="{7BA2EB33-F4E1-460D-8F68-55B398EA9CEA}" srcId="{73C1DC62-A90D-4396-8B39-EA81BAD93A5C}" destId="{BEB15874-8E45-4920-8D2F-075BD013AB72}" srcOrd="0" destOrd="0" parTransId="{D10528FD-DB91-4BDE-A93F-2D6566778F7E}" sibTransId="{CE9431D5-8DF6-4B80-9FA1-88A850F550DD}"/>
    <dgm:cxn modelId="{13DD8DA1-E1DD-4451-87E1-DC1B48A27C5D}" type="presOf" srcId="{BA7CAEBC-3B7F-4EC5-8EC2-D2311183C2C7}" destId="{63E28242-F4EF-4841-AD99-16F26BE09453}" srcOrd="0" destOrd="0" presId="urn:microsoft.com/office/officeart/2005/8/layout/process5"/>
    <dgm:cxn modelId="{A6BF2CB8-1DC6-479C-BC89-BE967A5D1FD3}" type="presOf" srcId="{C674131E-C856-405D-BC8F-2C0E6ED0844A}" destId="{D05E2C8D-D5C6-4AFB-AB31-B31C574253F8}" srcOrd="0" destOrd="0" presId="urn:microsoft.com/office/officeart/2005/8/layout/process5"/>
    <dgm:cxn modelId="{0F36FD9E-B435-49FC-AC3C-7EE441BF3F55}" type="presOf" srcId="{79A5F6B1-35B0-4E9A-BCCC-9F584A258F1C}" destId="{96D938D9-E851-44C5-BBCA-9A0D9F73FFDB}" srcOrd="1" destOrd="0" presId="urn:microsoft.com/office/officeart/2005/8/layout/process5"/>
    <dgm:cxn modelId="{6D412D79-8768-4994-A8FF-E82688281F3F}" srcId="{73C1DC62-A90D-4396-8B39-EA81BAD93A5C}" destId="{D8C9DF1E-ABAC-4E51-9EB7-7F830D6002E6}" srcOrd="8" destOrd="0" parTransId="{3A58F31B-B70C-4E5F-B1E4-76C25C163C08}" sibTransId="{600A07A4-7CFD-428C-A673-35E2C1E9D9CC}"/>
    <dgm:cxn modelId="{4C753669-1AC3-4A86-9B53-EC8C4A0F5A8B}" srcId="{73C1DC62-A90D-4396-8B39-EA81BAD93A5C}" destId="{C1050141-826E-4C88-8BB0-780AE2970327}" srcOrd="6" destOrd="0" parTransId="{8110822C-E89A-40D3-B9DF-4BEB0F8DD75F}" sibTransId="{92B076D3-CD61-4F96-BFD1-11B085AE3A5D}"/>
    <dgm:cxn modelId="{268668B8-A6B9-4A04-AD33-1544C9C407A5}" type="presOf" srcId="{0AF2F1C6-4269-4C06-99F8-7A69429B113D}" destId="{9B2A098A-DE8F-4327-9EBA-D9AE97238650}" srcOrd="0" destOrd="0" presId="urn:microsoft.com/office/officeart/2005/8/layout/process5"/>
    <dgm:cxn modelId="{D7E9628B-D3E7-44C0-B314-FA117F51E1A0}" type="presOf" srcId="{014E4CC5-C6E4-4770-892D-378537A72DC0}" destId="{33B4AAA1-FCFA-4E57-8C79-31830CC1CCAD}" srcOrd="0" destOrd="0" presId="urn:microsoft.com/office/officeart/2005/8/layout/process5"/>
    <dgm:cxn modelId="{CCD0CA7C-F71D-4EBD-9BCB-8EB8E41418F0}" type="presOf" srcId="{0AF2F1C6-4269-4C06-99F8-7A69429B113D}" destId="{CD55F13A-03B3-46C7-8489-47A947E2CC73}" srcOrd="1" destOrd="0" presId="urn:microsoft.com/office/officeart/2005/8/layout/process5"/>
    <dgm:cxn modelId="{8A037BD3-C8D7-4E24-9DA8-485B34077ED1}" type="presOf" srcId="{0F9720DB-36B2-445A-A919-3A6966CD67EB}" destId="{1BB6AD45-50D8-45D4-9584-E80814CCF530}" srcOrd="0" destOrd="0" presId="urn:microsoft.com/office/officeart/2005/8/layout/process5"/>
    <dgm:cxn modelId="{6E67FF74-21FE-48A8-8361-7ABD45EB0D7D}" type="presOf" srcId="{BEB15874-8E45-4920-8D2F-075BD013AB72}" destId="{D8304490-B31C-45D2-8928-EB5772A2A0E6}" srcOrd="0" destOrd="0" presId="urn:microsoft.com/office/officeart/2005/8/layout/process5"/>
    <dgm:cxn modelId="{BEB28B1D-05BF-4BFF-821F-A4E020AC60ED}" type="presOf" srcId="{CE9431D5-8DF6-4B80-9FA1-88A850F550DD}" destId="{1C92D767-E1C4-4187-9B1B-F8C1D41DE5EB}" srcOrd="1" destOrd="0" presId="urn:microsoft.com/office/officeart/2005/8/layout/process5"/>
    <dgm:cxn modelId="{C0E29AF1-B232-4F60-B1DB-E832B9713E0C}" srcId="{73C1DC62-A90D-4396-8B39-EA81BAD93A5C}" destId="{BA7CAEBC-3B7F-4EC5-8EC2-D2311183C2C7}" srcOrd="3" destOrd="0" parTransId="{1259B017-B2E9-4E25-849E-149E7E337274}" sibTransId="{3508064A-8F54-4A9D-B797-0128E712964B}"/>
    <dgm:cxn modelId="{BF1FD79F-399C-4770-9146-69F4F4E5D55D}" type="presOf" srcId="{92B076D3-CD61-4F96-BFD1-11B085AE3A5D}" destId="{4D7EA2C7-FEE2-460A-AF56-CDB530C92493}" srcOrd="1" destOrd="0" presId="urn:microsoft.com/office/officeart/2005/8/layout/process5"/>
    <dgm:cxn modelId="{12FC26B7-8B60-46DE-B241-E8C365F94CE7}" type="presOf" srcId="{EA4CB5E9-A2DD-4209-B6FF-903B8B441F0A}" destId="{D1CDBEE4-8637-4FA8-A6BF-07D450980082}" srcOrd="0" destOrd="0" presId="urn:microsoft.com/office/officeart/2005/8/layout/process5"/>
    <dgm:cxn modelId="{44920619-CF46-4BFF-AB98-D3ECDABC0BFC}" srcId="{73C1DC62-A90D-4396-8B39-EA81BAD93A5C}" destId="{96B557CD-8B1C-4213-8804-56F0597C8C25}" srcOrd="5" destOrd="0" parTransId="{1AE199B3-7E4C-472A-94D3-3E1670030025}" sibTransId="{C674131E-C856-405D-BC8F-2C0E6ED0844A}"/>
    <dgm:cxn modelId="{433D39D7-C9CA-4FD1-A1C0-8018E7D8661A}" type="presOf" srcId="{613477CE-69AC-4176-88A7-A77B23501FC2}" destId="{C4E61CBF-CAD4-4276-AEBA-29EB0AA42043}" srcOrd="0" destOrd="0" presId="urn:microsoft.com/office/officeart/2005/8/layout/process5"/>
    <dgm:cxn modelId="{99D9F073-9AFB-4130-8140-CAB037F979B9}" type="presOf" srcId="{73C1DC62-A90D-4396-8B39-EA81BAD93A5C}" destId="{DFCF3319-32FB-4765-865F-6035563253F3}" srcOrd="0" destOrd="0" presId="urn:microsoft.com/office/officeart/2005/8/layout/process5"/>
    <dgm:cxn modelId="{321C8375-901E-41AF-88F8-5C36CB32C5D6}" type="presOf" srcId="{D8C9DF1E-ABAC-4E51-9EB7-7F830D6002E6}" destId="{22C99D67-015E-45C5-B3AA-AFA0CD2186D4}" srcOrd="0" destOrd="0" presId="urn:microsoft.com/office/officeart/2005/8/layout/process5"/>
    <dgm:cxn modelId="{DABA768E-D6F7-49CB-9A65-DE108FD369F4}" srcId="{73C1DC62-A90D-4396-8B39-EA81BAD93A5C}" destId="{5CE11C5E-0FA3-4549-8486-5B97DA2E773A}" srcOrd="2" destOrd="0" parTransId="{F3A4C051-D580-4995-9C97-95945D98E9C2}" sibTransId="{613477CE-69AC-4176-88A7-A77B23501FC2}"/>
    <dgm:cxn modelId="{FACC5D1D-1F26-4879-8F03-F72E60D3FFFD}" srcId="{73C1DC62-A90D-4396-8B39-EA81BAD93A5C}" destId="{6CEBB5E9-EC1C-413E-A818-86E43D5C27B6}" srcOrd="4" destOrd="0" parTransId="{92D75C8D-6148-4C30-AAEB-14CB5ECC9B11}" sibTransId="{0AF2F1C6-4269-4C06-99F8-7A69429B113D}"/>
    <dgm:cxn modelId="{09C1443A-D8FC-4CDA-A442-34429EDAFF2E}" type="presOf" srcId="{96B557CD-8B1C-4213-8804-56F0597C8C25}" destId="{48F43287-2246-4B77-B7BB-33CE9F12C959}" srcOrd="0" destOrd="0" presId="urn:microsoft.com/office/officeart/2005/8/layout/process5"/>
    <dgm:cxn modelId="{7F34E5FD-807C-4825-821E-8B8F5DBCB138}" type="presOf" srcId="{CE9431D5-8DF6-4B80-9FA1-88A850F550DD}" destId="{69F9779B-D5D2-4566-8640-A3065A49C603}" srcOrd="0" destOrd="0" presId="urn:microsoft.com/office/officeart/2005/8/layout/process5"/>
    <dgm:cxn modelId="{AA2AEE01-4527-4D23-BADE-F29A1B026F15}" srcId="{73C1DC62-A90D-4396-8B39-EA81BAD93A5C}" destId="{EA4CB5E9-A2DD-4209-B6FF-903B8B441F0A}" srcOrd="1" destOrd="0" parTransId="{591EAE60-2052-450A-9B4D-2695F5264C09}" sibTransId="{0F9720DB-36B2-445A-A919-3A6966CD67EB}"/>
    <dgm:cxn modelId="{4D040BC3-A3FE-4E5F-900B-B8832708B222}" type="presOf" srcId="{0F9720DB-36B2-445A-A919-3A6966CD67EB}" destId="{1C398D0B-550D-4AC6-B6CC-F07ABA71324E}" srcOrd="1" destOrd="0" presId="urn:microsoft.com/office/officeart/2005/8/layout/process5"/>
    <dgm:cxn modelId="{2D615266-2A87-4DCF-A105-8EF6FE5B31E6}" type="presOf" srcId="{92B076D3-CD61-4F96-BFD1-11B085AE3A5D}" destId="{87F3570C-6F2B-4485-A760-B3862AE32B78}" srcOrd="0" destOrd="0" presId="urn:microsoft.com/office/officeart/2005/8/layout/process5"/>
    <dgm:cxn modelId="{C3AAD1D2-23ED-4B74-A2D0-6F0A76B8F21D}" type="presOf" srcId="{C674131E-C856-405D-BC8F-2C0E6ED0844A}" destId="{EE8B8DBB-7C28-4344-A4D8-16C589CFADAE}" srcOrd="1" destOrd="0" presId="urn:microsoft.com/office/officeart/2005/8/layout/process5"/>
    <dgm:cxn modelId="{CF8DCC7B-8876-4399-A2C6-22F889B26DD3}" type="presOf" srcId="{6CEBB5E9-EC1C-413E-A818-86E43D5C27B6}" destId="{4C87DF63-1306-4704-8247-048A1B05A0BC}" srcOrd="0" destOrd="0" presId="urn:microsoft.com/office/officeart/2005/8/layout/process5"/>
    <dgm:cxn modelId="{933C4944-7914-4ED7-9976-EB86A8F31E55}" type="presOf" srcId="{C1050141-826E-4C88-8BB0-780AE2970327}" destId="{A60CC5DF-B416-45EC-BC1E-EABA30ED571A}" srcOrd="0" destOrd="0" presId="urn:microsoft.com/office/officeart/2005/8/layout/process5"/>
    <dgm:cxn modelId="{F8813D22-D3B4-45B9-9026-1118023869A3}" type="presOf" srcId="{5CE11C5E-0FA3-4549-8486-5B97DA2E773A}" destId="{2C67C616-7334-4360-A258-41EAA81B61FA}" srcOrd="0" destOrd="0" presId="urn:microsoft.com/office/officeart/2005/8/layout/process5"/>
    <dgm:cxn modelId="{D9E87C8A-4316-4C62-A0CA-59024D33CDF4}" srcId="{73C1DC62-A90D-4396-8B39-EA81BAD93A5C}" destId="{014E4CC5-C6E4-4770-892D-378537A72DC0}" srcOrd="7" destOrd="0" parTransId="{E83F7F9A-258B-49CA-8B42-9961F3F84BB3}" sibTransId="{79A5F6B1-35B0-4E9A-BCCC-9F584A258F1C}"/>
    <dgm:cxn modelId="{3E5471F4-7456-4685-B07F-78C43DDAB7F9}" type="presOf" srcId="{3508064A-8F54-4A9D-B797-0128E712964B}" destId="{0EA32172-E485-476A-AC1A-7E903B3E4F1A}" srcOrd="0" destOrd="0" presId="urn:microsoft.com/office/officeart/2005/8/layout/process5"/>
    <dgm:cxn modelId="{B2A1C86F-0515-43CA-9291-15BF948CB99C}" type="presOf" srcId="{3508064A-8F54-4A9D-B797-0128E712964B}" destId="{322969ED-D6C2-4386-B45A-6F47862D865E}" srcOrd="1" destOrd="0" presId="urn:microsoft.com/office/officeart/2005/8/layout/process5"/>
    <dgm:cxn modelId="{64A85E93-59BE-4B87-AE93-EBD1D05A3093}" type="presParOf" srcId="{DFCF3319-32FB-4765-865F-6035563253F3}" destId="{D8304490-B31C-45D2-8928-EB5772A2A0E6}" srcOrd="0" destOrd="0" presId="urn:microsoft.com/office/officeart/2005/8/layout/process5"/>
    <dgm:cxn modelId="{9AFF0FBF-3E01-4546-AB78-64D9AE44504F}" type="presParOf" srcId="{DFCF3319-32FB-4765-865F-6035563253F3}" destId="{69F9779B-D5D2-4566-8640-A3065A49C603}" srcOrd="1" destOrd="0" presId="urn:microsoft.com/office/officeart/2005/8/layout/process5"/>
    <dgm:cxn modelId="{211EDF1D-A017-4FE8-ABAD-FB98329BB847}" type="presParOf" srcId="{69F9779B-D5D2-4566-8640-A3065A49C603}" destId="{1C92D767-E1C4-4187-9B1B-F8C1D41DE5EB}" srcOrd="0" destOrd="0" presId="urn:microsoft.com/office/officeart/2005/8/layout/process5"/>
    <dgm:cxn modelId="{9E77AA78-AC0E-4091-B271-E4C07A0BF20B}" type="presParOf" srcId="{DFCF3319-32FB-4765-865F-6035563253F3}" destId="{D1CDBEE4-8637-4FA8-A6BF-07D450980082}" srcOrd="2" destOrd="0" presId="urn:microsoft.com/office/officeart/2005/8/layout/process5"/>
    <dgm:cxn modelId="{A6C71DC9-5134-4EAC-A886-D652A8FE8F23}" type="presParOf" srcId="{DFCF3319-32FB-4765-865F-6035563253F3}" destId="{1BB6AD45-50D8-45D4-9584-E80814CCF530}" srcOrd="3" destOrd="0" presId="urn:microsoft.com/office/officeart/2005/8/layout/process5"/>
    <dgm:cxn modelId="{30836188-0BAE-40E6-8B0D-5C1CE765BF4D}" type="presParOf" srcId="{1BB6AD45-50D8-45D4-9584-E80814CCF530}" destId="{1C398D0B-550D-4AC6-B6CC-F07ABA71324E}" srcOrd="0" destOrd="0" presId="urn:microsoft.com/office/officeart/2005/8/layout/process5"/>
    <dgm:cxn modelId="{8C7E3243-847E-4DA6-8E0E-6A715E7FA23C}" type="presParOf" srcId="{DFCF3319-32FB-4765-865F-6035563253F3}" destId="{2C67C616-7334-4360-A258-41EAA81B61FA}" srcOrd="4" destOrd="0" presId="urn:microsoft.com/office/officeart/2005/8/layout/process5"/>
    <dgm:cxn modelId="{0E18BD90-541A-4474-84FC-3BDE8938D1B6}" type="presParOf" srcId="{DFCF3319-32FB-4765-865F-6035563253F3}" destId="{C4E61CBF-CAD4-4276-AEBA-29EB0AA42043}" srcOrd="5" destOrd="0" presId="urn:microsoft.com/office/officeart/2005/8/layout/process5"/>
    <dgm:cxn modelId="{40E8A5BE-2895-4C82-8AFB-04F110201D83}" type="presParOf" srcId="{C4E61CBF-CAD4-4276-AEBA-29EB0AA42043}" destId="{C20A5447-042D-465C-BFA8-7849888396CA}" srcOrd="0" destOrd="0" presId="urn:microsoft.com/office/officeart/2005/8/layout/process5"/>
    <dgm:cxn modelId="{9E93688A-AE33-4D2A-A911-4A2EA6AC426C}" type="presParOf" srcId="{DFCF3319-32FB-4765-865F-6035563253F3}" destId="{63E28242-F4EF-4841-AD99-16F26BE09453}" srcOrd="6" destOrd="0" presId="urn:microsoft.com/office/officeart/2005/8/layout/process5"/>
    <dgm:cxn modelId="{A78D9FCA-E6A0-4C96-B46D-4FF81ADA8DA6}" type="presParOf" srcId="{DFCF3319-32FB-4765-865F-6035563253F3}" destId="{0EA32172-E485-476A-AC1A-7E903B3E4F1A}" srcOrd="7" destOrd="0" presId="urn:microsoft.com/office/officeart/2005/8/layout/process5"/>
    <dgm:cxn modelId="{90C52371-3C5D-4EE4-9250-499D89092103}" type="presParOf" srcId="{0EA32172-E485-476A-AC1A-7E903B3E4F1A}" destId="{322969ED-D6C2-4386-B45A-6F47862D865E}" srcOrd="0" destOrd="0" presId="urn:microsoft.com/office/officeart/2005/8/layout/process5"/>
    <dgm:cxn modelId="{F36703EF-6F92-436E-99E5-119785D6B4DD}" type="presParOf" srcId="{DFCF3319-32FB-4765-865F-6035563253F3}" destId="{4C87DF63-1306-4704-8247-048A1B05A0BC}" srcOrd="8" destOrd="0" presId="urn:microsoft.com/office/officeart/2005/8/layout/process5"/>
    <dgm:cxn modelId="{55B033DC-BD62-432C-BFCF-BAE23859AE6A}" type="presParOf" srcId="{DFCF3319-32FB-4765-865F-6035563253F3}" destId="{9B2A098A-DE8F-4327-9EBA-D9AE97238650}" srcOrd="9" destOrd="0" presId="urn:microsoft.com/office/officeart/2005/8/layout/process5"/>
    <dgm:cxn modelId="{A64A4C06-F386-4A02-9690-04354F2E754F}" type="presParOf" srcId="{9B2A098A-DE8F-4327-9EBA-D9AE97238650}" destId="{CD55F13A-03B3-46C7-8489-47A947E2CC73}" srcOrd="0" destOrd="0" presId="urn:microsoft.com/office/officeart/2005/8/layout/process5"/>
    <dgm:cxn modelId="{03A3D676-6C29-4615-A3C5-B46175E80B6A}" type="presParOf" srcId="{DFCF3319-32FB-4765-865F-6035563253F3}" destId="{48F43287-2246-4B77-B7BB-33CE9F12C959}" srcOrd="10" destOrd="0" presId="urn:microsoft.com/office/officeart/2005/8/layout/process5"/>
    <dgm:cxn modelId="{C2ED6992-6293-4F61-A174-E23E59D22E28}" type="presParOf" srcId="{DFCF3319-32FB-4765-865F-6035563253F3}" destId="{D05E2C8D-D5C6-4AFB-AB31-B31C574253F8}" srcOrd="11" destOrd="0" presId="urn:microsoft.com/office/officeart/2005/8/layout/process5"/>
    <dgm:cxn modelId="{03E2A8E3-9D72-48DE-91F8-6DE34B785382}" type="presParOf" srcId="{D05E2C8D-D5C6-4AFB-AB31-B31C574253F8}" destId="{EE8B8DBB-7C28-4344-A4D8-16C589CFADAE}" srcOrd="0" destOrd="0" presId="urn:microsoft.com/office/officeart/2005/8/layout/process5"/>
    <dgm:cxn modelId="{C20514B8-D169-4271-AD23-E1E3115DB127}" type="presParOf" srcId="{DFCF3319-32FB-4765-865F-6035563253F3}" destId="{A60CC5DF-B416-45EC-BC1E-EABA30ED571A}" srcOrd="12" destOrd="0" presId="urn:microsoft.com/office/officeart/2005/8/layout/process5"/>
    <dgm:cxn modelId="{4787F73D-8C9F-4427-9758-7DF3DF8A4B6D}" type="presParOf" srcId="{DFCF3319-32FB-4765-865F-6035563253F3}" destId="{87F3570C-6F2B-4485-A760-B3862AE32B78}" srcOrd="13" destOrd="0" presId="urn:microsoft.com/office/officeart/2005/8/layout/process5"/>
    <dgm:cxn modelId="{C19B26AF-AED4-420A-A796-754421B733E0}" type="presParOf" srcId="{87F3570C-6F2B-4485-A760-B3862AE32B78}" destId="{4D7EA2C7-FEE2-460A-AF56-CDB530C92493}" srcOrd="0" destOrd="0" presId="urn:microsoft.com/office/officeart/2005/8/layout/process5"/>
    <dgm:cxn modelId="{58C30B31-B01E-4354-85BE-FBDBAFC91CA3}" type="presParOf" srcId="{DFCF3319-32FB-4765-865F-6035563253F3}" destId="{33B4AAA1-FCFA-4E57-8C79-31830CC1CCAD}" srcOrd="14" destOrd="0" presId="urn:microsoft.com/office/officeart/2005/8/layout/process5"/>
    <dgm:cxn modelId="{92559216-957B-4E25-9C00-E26738F3AA2A}" type="presParOf" srcId="{DFCF3319-32FB-4765-865F-6035563253F3}" destId="{8FB0C097-FD45-45F8-AB09-26EBC9965DEB}" srcOrd="15" destOrd="0" presId="urn:microsoft.com/office/officeart/2005/8/layout/process5"/>
    <dgm:cxn modelId="{A9BF5448-5BCE-494D-8F58-6AC12116AF7C}" type="presParOf" srcId="{8FB0C097-FD45-45F8-AB09-26EBC9965DEB}" destId="{96D938D9-E851-44C5-BBCA-9A0D9F73FFDB}" srcOrd="0" destOrd="0" presId="urn:microsoft.com/office/officeart/2005/8/layout/process5"/>
    <dgm:cxn modelId="{BC1CEC55-A3D5-4A99-BDB7-E2DAC67EF399}" type="presParOf" srcId="{DFCF3319-32FB-4765-865F-6035563253F3}" destId="{22C99D67-015E-45C5-B3AA-AFA0CD2186D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Eureka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920D569A-D373-4AFE-9A41-957CD505C389}">
      <dgm:prSet phldrT="[Text]"/>
      <dgm:spPr/>
      <dgm:t>
        <a:bodyPr/>
        <a:lstStyle/>
        <a:p>
          <a:r>
            <a:rPr lang="tr-TR" b="1" i="0" dirty="0" smtClean="0"/>
            <a:t>Project</a:t>
          </a:r>
          <a:r>
            <a:rPr lang="tr-TR" dirty="0" smtClean="0"/>
            <a:t> </a:t>
          </a:r>
          <a:r>
            <a:rPr lang="tr-TR" b="1" i="0" dirty="0" smtClean="0"/>
            <a:t>Kick-off  in Istanbul, Turkey (Nov 08, 2014)</a:t>
          </a:r>
          <a:endParaRPr lang="en-US" b="1" i="0" dirty="0"/>
        </a:p>
      </dgm:t>
    </dgm:pt>
    <dgm:pt modelId="{B87FC83F-6451-4793-9109-187F99EE57B8}" type="parTrans" cxnId="{0B0A3125-EF97-4E96-BA8B-DB718E046C6D}">
      <dgm:prSet/>
      <dgm:spPr/>
      <dgm:t>
        <a:bodyPr/>
        <a:lstStyle/>
        <a:p>
          <a:endParaRPr lang="en-US"/>
        </a:p>
      </dgm:t>
    </dgm:pt>
    <dgm:pt modelId="{93C3D843-C1BB-4BBF-8509-989F76B6ADF5}" type="sibTrans" cxnId="{0B0A3125-EF97-4E96-BA8B-DB718E046C6D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7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7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8056210B-3C80-41E4-BDF4-7FAE81A56C52}" type="pres">
      <dgm:prSet presAssocID="{93C3D843-C1BB-4BBF-8509-989F76B6ADF5}" presName="sp" presStyleCnt="0"/>
      <dgm:spPr/>
    </dgm:pt>
    <dgm:pt modelId="{75F3A41C-4C45-4BFD-B5FA-4B766AD11073}" type="pres">
      <dgm:prSet presAssocID="{920D569A-D373-4AFE-9A41-957CD505C389}" presName="arrowAndChildren" presStyleCnt="0"/>
      <dgm:spPr/>
    </dgm:pt>
    <dgm:pt modelId="{6FAF5F6F-7399-425A-BD3E-0A9B5B972C44}" type="pres">
      <dgm:prSet presAssocID="{920D569A-D373-4AFE-9A41-957CD505C389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4" destOrd="0" parTransId="{A5D5F1E8-C76D-423C-AB4B-C521B225A5BF}" sibTransId="{5B0634F5-A821-4B04-A3F9-88131CBEEDC4}"/>
    <dgm:cxn modelId="{047B8036-4BE4-414C-892C-F39333DD0A99}" type="presOf" srcId="{E3C7E94A-39EB-42F5-B632-4F81A18996DE}" destId="{410AC209-7CBD-4F6F-BE35-9EF9EC5E9108}" srcOrd="0" destOrd="0" presId="urn:microsoft.com/office/officeart/2005/8/layout/process4"/>
    <dgm:cxn modelId="{E5FA803F-BFC7-416D-8A32-591BD7D2C58E}" srcId="{B5CCD443-B867-486D-A80B-A038E815DA2F}" destId="{CB55FDD5-0894-4661-8228-0800B17FA6A4}" srcOrd="5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2" destOrd="0" parTransId="{0DF62EF3-5DE6-4117-A3EF-7D3AAD4C770E}" sibTransId="{D58E7C5C-FB8E-4454-AB86-1B1EA1B18A7F}"/>
    <dgm:cxn modelId="{B029E6D3-3493-44F4-874B-9DC0B1A47D48}" type="presOf" srcId="{105D83D6-A5DF-47F5-98FD-16585B9FDEA2}" destId="{B466B50B-12AF-4501-8D71-563493DDE4D3}" srcOrd="0" destOrd="0" presId="urn:microsoft.com/office/officeart/2005/8/layout/process4"/>
    <dgm:cxn modelId="{642FB327-7F15-4883-93A6-B33E6FF78543}" srcId="{B5CCD443-B867-486D-A80B-A038E815DA2F}" destId="{6C6C7592-C6BB-4ED7-B879-AA932CE113AB}" srcOrd="1" destOrd="0" parTransId="{B8CA6B3E-CB49-4234-A18F-D11019501FB4}" sibTransId="{DB98379C-303F-4EBA-97C2-C341F6491F38}"/>
    <dgm:cxn modelId="{A24F4F4F-C3E5-4E06-8C0E-0DFB3AE765FA}" type="presOf" srcId="{9B8D54D4-AA03-4114-8443-539BAF199372}" destId="{AB258170-731F-45E5-BB1E-AEB7C2FA9AC8}" srcOrd="0" destOrd="0" presId="urn:microsoft.com/office/officeart/2005/8/layout/process4"/>
    <dgm:cxn modelId="{10303B1C-6275-41EC-8E87-7C5872B52CDC}" type="presOf" srcId="{920D569A-D373-4AFE-9A41-957CD505C389}" destId="{6FAF5F6F-7399-425A-BD3E-0A9B5B972C44}" srcOrd="0" destOrd="0" presId="urn:microsoft.com/office/officeart/2005/8/layout/process4"/>
    <dgm:cxn modelId="{0B0A3125-EF97-4E96-BA8B-DB718E046C6D}" srcId="{B5CCD443-B867-486D-A80B-A038E815DA2F}" destId="{920D569A-D373-4AFE-9A41-957CD505C389}" srcOrd="0" destOrd="0" parTransId="{B87FC83F-6451-4793-9109-187F99EE57B8}" sibTransId="{93C3D843-C1BB-4BBF-8509-989F76B6ADF5}"/>
    <dgm:cxn modelId="{6358ECA3-079A-44AB-B25D-0B3966E6FB1A}" type="presOf" srcId="{6C6C7592-C6BB-4ED7-B879-AA932CE113AB}" destId="{47701EA2-747C-4CD7-BDBB-C0FADD9487F9}" srcOrd="0" destOrd="0" presId="urn:microsoft.com/office/officeart/2005/8/layout/process4"/>
    <dgm:cxn modelId="{3DD0CBAF-3FE6-40C9-A267-4C34447CF939}" type="presOf" srcId="{0DEF2101-42C3-4149-B9E4-20F7C07E9C01}" destId="{2FDD52E4-C089-4FE0-B14C-A954C22DDD45}" srcOrd="0" destOrd="0" presId="urn:microsoft.com/office/officeart/2005/8/layout/process4"/>
    <dgm:cxn modelId="{B028F505-0192-4477-8EEC-EA91D782E8AF}" type="presOf" srcId="{CB55FDD5-0894-4661-8228-0800B17FA6A4}" destId="{0532ECD2-1896-48FB-A9B4-7B22262BF3AA}" srcOrd="0" destOrd="0" presId="urn:microsoft.com/office/officeart/2005/8/layout/process4"/>
    <dgm:cxn modelId="{34CD1CC9-1569-4040-8702-21A720BAE0AE}" type="presOf" srcId="{B5CCD443-B867-486D-A80B-A038E815DA2F}" destId="{C132CC66-7709-49D4-ACAE-B53FD4D62D5F}" srcOrd="0" destOrd="0" presId="urn:microsoft.com/office/officeart/2005/8/layout/process4"/>
    <dgm:cxn modelId="{5E29B580-577D-40FB-843E-C31CB51936AC}" srcId="{B5CCD443-B867-486D-A80B-A038E815DA2F}" destId="{9B8D54D4-AA03-4114-8443-539BAF199372}" srcOrd="6" destOrd="0" parTransId="{65D14CBB-21E4-4F65-9755-4C57D38B56E3}" sibTransId="{6A037751-B154-4DF7-97C1-8C5BA8328897}"/>
    <dgm:cxn modelId="{2F1E1781-6F87-453B-B9CB-52C800177BD9}" srcId="{B5CCD443-B867-486D-A80B-A038E815DA2F}" destId="{E3C7E94A-39EB-42F5-B632-4F81A18996DE}" srcOrd="3" destOrd="0" parTransId="{57C8709D-A768-4ED3-8E36-D52FD4AA99E9}" sibTransId="{17E10E45-3D60-4F81-9ED9-66732EA0756B}"/>
    <dgm:cxn modelId="{49D5D848-F3D4-4280-9996-B6120C3D04EF}" type="presParOf" srcId="{C132CC66-7709-49D4-ACAE-B53FD4D62D5F}" destId="{8052FC2B-1325-4E1C-B15F-6741598078B0}" srcOrd="0" destOrd="0" presId="urn:microsoft.com/office/officeart/2005/8/layout/process4"/>
    <dgm:cxn modelId="{C269DC21-CB94-4CF6-8984-69158CF5BB1E}" type="presParOf" srcId="{8052FC2B-1325-4E1C-B15F-6741598078B0}" destId="{AB258170-731F-45E5-BB1E-AEB7C2FA9AC8}" srcOrd="0" destOrd="0" presId="urn:microsoft.com/office/officeart/2005/8/layout/process4"/>
    <dgm:cxn modelId="{0BDA043B-F65B-4461-BD1E-17E8449F75A6}" type="presParOf" srcId="{C132CC66-7709-49D4-ACAE-B53FD4D62D5F}" destId="{A7F84216-6CDA-45A0-A1ED-4B35A894CB69}" srcOrd="1" destOrd="0" presId="urn:microsoft.com/office/officeart/2005/8/layout/process4"/>
    <dgm:cxn modelId="{A4A32FDF-49AC-45AB-BAC7-F596EE06400C}" type="presParOf" srcId="{C132CC66-7709-49D4-ACAE-B53FD4D62D5F}" destId="{CDC2B3E9-39A2-4B7D-BBD9-7AD079133E62}" srcOrd="2" destOrd="0" presId="urn:microsoft.com/office/officeart/2005/8/layout/process4"/>
    <dgm:cxn modelId="{F1197E5D-5025-490C-A3A0-7FF96D41E47A}" type="presParOf" srcId="{CDC2B3E9-39A2-4B7D-BBD9-7AD079133E62}" destId="{0532ECD2-1896-48FB-A9B4-7B22262BF3AA}" srcOrd="0" destOrd="0" presId="urn:microsoft.com/office/officeart/2005/8/layout/process4"/>
    <dgm:cxn modelId="{A5DC7979-4E07-4F4D-9EA3-CBACD0F4958A}" type="presParOf" srcId="{C132CC66-7709-49D4-ACAE-B53FD4D62D5F}" destId="{2515F569-66D5-494F-9E30-9A63E375D2C0}" srcOrd="3" destOrd="0" presId="urn:microsoft.com/office/officeart/2005/8/layout/process4"/>
    <dgm:cxn modelId="{C0AFA8E2-7C63-4E15-8FFF-85FBBFBF20BA}" type="presParOf" srcId="{C132CC66-7709-49D4-ACAE-B53FD4D62D5F}" destId="{A33B724A-4D09-49ED-8A97-742714F3506C}" srcOrd="4" destOrd="0" presId="urn:microsoft.com/office/officeart/2005/8/layout/process4"/>
    <dgm:cxn modelId="{A1651D7C-7848-4D8E-A5B4-22FE21A3797C}" type="presParOf" srcId="{A33B724A-4D09-49ED-8A97-742714F3506C}" destId="{2FDD52E4-C089-4FE0-B14C-A954C22DDD45}" srcOrd="0" destOrd="0" presId="urn:microsoft.com/office/officeart/2005/8/layout/process4"/>
    <dgm:cxn modelId="{C220A362-9288-469C-A89B-5D36F7046B78}" type="presParOf" srcId="{C132CC66-7709-49D4-ACAE-B53FD4D62D5F}" destId="{6031C12C-1E95-4F90-B336-BF66186DA013}" srcOrd="5" destOrd="0" presId="urn:microsoft.com/office/officeart/2005/8/layout/process4"/>
    <dgm:cxn modelId="{BECD3EFC-2E20-4E52-A013-7115453F6FCA}" type="presParOf" srcId="{C132CC66-7709-49D4-ACAE-B53FD4D62D5F}" destId="{433B68B7-1152-469A-A58B-1B5C8A4DF199}" srcOrd="6" destOrd="0" presId="urn:microsoft.com/office/officeart/2005/8/layout/process4"/>
    <dgm:cxn modelId="{EE421337-4A4B-42F1-842F-0CBD63BFF536}" type="presParOf" srcId="{433B68B7-1152-469A-A58B-1B5C8A4DF199}" destId="{410AC209-7CBD-4F6F-BE35-9EF9EC5E9108}" srcOrd="0" destOrd="0" presId="urn:microsoft.com/office/officeart/2005/8/layout/process4"/>
    <dgm:cxn modelId="{3EB9E2DE-8BEF-4D18-8409-6208B6A4E0F5}" type="presParOf" srcId="{C132CC66-7709-49D4-ACAE-B53FD4D62D5F}" destId="{F38C9193-C366-4F5D-9DA0-F75E83957616}" srcOrd="7" destOrd="0" presId="urn:microsoft.com/office/officeart/2005/8/layout/process4"/>
    <dgm:cxn modelId="{FB8F446B-23FE-4CAD-9504-A8DFBD4EBCD1}" type="presParOf" srcId="{C132CC66-7709-49D4-ACAE-B53FD4D62D5F}" destId="{A763BA58-DB0A-4C25-9060-532BFC7DBD6F}" srcOrd="8" destOrd="0" presId="urn:microsoft.com/office/officeart/2005/8/layout/process4"/>
    <dgm:cxn modelId="{118AEB95-E584-4FFC-8655-E1148B1AF167}" type="presParOf" srcId="{A763BA58-DB0A-4C25-9060-532BFC7DBD6F}" destId="{B466B50B-12AF-4501-8D71-563493DDE4D3}" srcOrd="0" destOrd="0" presId="urn:microsoft.com/office/officeart/2005/8/layout/process4"/>
    <dgm:cxn modelId="{BC6F9DAE-FBB6-4CC3-8BA1-810E6FC190D0}" type="presParOf" srcId="{C132CC66-7709-49D4-ACAE-B53FD4D62D5F}" destId="{4375642E-7785-4D98-B4FF-8766B97EAB31}" srcOrd="9" destOrd="0" presId="urn:microsoft.com/office/officeart/2005/8/layout/process4"/>
    <dgm:cxn modelId="{4FBA6FB9-C294-4630-88F2-A134219CD7EC}" type="presParOf" srcId="{C132CC66-7709-49D4-ACAE-B53FD4D62D5F}" destId="{13C4E310-2AF5-4B62-BF52-0DB95CD91583}" srcOrd="10" destOrd="0" presId="urn:microsoft.com/office/officeart/2005/8/layout/process4"/>
    <dgm:cxn modelId="{296EF3F7-5A3D-43AE-A8DA-81CC28436724}" type="presParOf" srcId="{13C4E310-2AF5-4B62-BF52-0DB95CD91583}" destId="{47701EA2-747C-4CD7-BDBB-C0FADD9487F9}" srcOrd="0" destOrd="0" presId="urn:microsoft.com/office/officeart/2005/8/layout/process4"/>
    <dgm:cxn modelId="{E829AA8B-0D3A-44A6-B4C8-42F1F5281737}" type="presParOf" srcId="{C132CC66-7709-49D4-ACAE-B53FD4D62D5F}" destId="{8056210B-3C80-41E4-BDF4-7FAE81A56C52}" srcOrd="11" destOrd="0" presId="urn:microsoft.com/office/officeart/2005/8/layout/process4"/>
    <dgm:cxn modelId="{97CB944C-E70E-486F-ABB4-EB2B1102BF0E}" type="presParOf" srcId="{C132CC66-7709-49D4-ACAE-B53FD4D62D5F}" destId="{75F3A41C-4C45-4BFD-B5FA-4B766AD11073}" srcOrd="12" destOrd="0" presId="urn:microsoft.com/office/officeart/2005/8/layout/process4"/>
    <dgm:cxn modelId="{5E7526C8-73E2-4AB3-978F-66C8D7DB5C15}" type="presParOf" srcId="{75F3A41C-4C45-4BFD-B5FA-4B766AD11073}" destId="{6FAF5F6F-7399-425A-BD3E-0A9B5B972C4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International Collaboration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4A4FAD-FA59-4CB6-B33F-E5C728AF4A6D}" type="presOf" srcId="{7DD15F3C-9F4B-4F2F-A634-DD98C9E483A9}" destId="{3FDA9822-3C98-4A35-B588-2CCE1FA04754}" srcOrd="0" destOrd="0" presId="urn:microsoft.com/office/officeart/2008/layout/RadialCluster"/>
    <dgm:cxn modelId="{01D53D37-6524-492A-ACDA-274C3A45D46D}" type="presOf" srcId="{1DEE8FD8-5A94-4F2C-BA43-F8E0A144D9E1}" destId="{E77FFB8F-6E41-4CBC-828B-972850020B87}" srcOrd="0" destOrd="0" presId="urn:microsoft.com/office/officeart/2008/layout/RadialCluster"/>
    <dgm:cxn modelId="{35C499A9-5E6A-47DD-87A5-68FBE1983404}" type="presOf" srcId="{70CD8A63-D4E5-44B2-A016-3845CA064653}" destId="{ED42EFD9-5968-4B27-A72A-C6B16D3DFD00}" srcOrd="0" destOrd="0" presId="urn:microsoft.com/office/officeart/2008/layout/RadialCluster"/>
    <dgm:cxn modelId="{24FCA635-B74E-43FE-B312-DFFB467BE7F9}" type="presOf" srcId="{49BD7ADF-6891-4EC5-87D2-DAC7E3ADA28E}" destId="{34F4BF76-ADDF-48F3-AF56-75C4180F1A47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805912CA-F460-4D98-92BE-04E1A3F3B2B3}" type="presOf" srcId="{1345F2B0-7266-4A2F-925C-87E780E3DC2F}" destId="{C4DF09B6-29CE-4F3E-BCFC-C9F666C1F4E5}" srcOrd="0" destOrd="0" presId="urn:microsoft.com/office/officeart/2008/layout/RadialCluster"/>
    <dgm:cxn modelId="{E437F2AB-7AED-4172-8A06-87C04A5B1797}" type="presOf" srcId="{00703610-52B9-4FB5-B775-3790B9F75948}" destId="{4E48F8CC-5CEB-4107-AC48-3DC7A4B0A050}" srcOrd="0" destOrd="0" presId="urn:microsoft.com/office/officeart/2008/layout/RadialCluster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A216EBEE-0160-4C73-8C0D-7B4A297567D5}" type="presOf" srcId="{3F4C9F82-9E0E-48BA-A416-6C5A9FFD3CB0}" destId="{7A3CB8F4-C9A6-4522-B663-AED31FFA5965}" srcOrd="0" destOrd="0" presId="urn:microsoft.com/office/officeart/2008/layout/RadialCluster"/>
    <dgm:cxn modelId="{B00DA9AA-A72F-4BDC-BC4D-D363634032E2}" type="presOf" srcId="{76DBA91D-1E19-4CBE-AEC7-36BB84AAD8FE}" destId="{8C2C9A3E-8756-4B9A-902F-2BDA27D005E6}" srcOrd="0" destOrd="0" presId="urn:microsoft.com/office/officeart/2008/layout/RadialCluster"/>
    <dgm:cxn modelId="{A1692C72-B20C-4429-B824-D9A4F0FDA6D3}" type="presParOf" srcId="{34F4BF76-ADDF-48F3-AF56-75C4180F1A47}" destId="{FB3D14E7-D4F1-4BBF-8324-75B4AECC6117}" srcOrd="0" destOrd="0" presId="urn:microsoft.com/office/officeart/2008/layout/RadialCluster"/>
    <dgm:cxn modelId="{55EEA6C3-635B-4A58-A5AE-7FB88EBD27AE}" type="presParOf" srcId="{FB3D14E7-D4F1-4BBF-8324-75B4AECC6117}" destId="{8C2C9A3E-8756-4B9A-902F-2BDA27D005E6}" srcOrd="0" destOrd="0" presId="urn:microsoft.com/office/officeart/2008/layout/RadialCluster"/>
    <dgm:cxn modelId="{6B6BFEDA-B3A1-4F98-91AA-EFA835D684CD}" type="presParOf" srcId="{FB3D14E7-D4F1-4BBF-8324-75B4AECC6117}" destId="{C4DF09B6-29CE-4F3E-BCFC-C9F666C1F4E5}" srcOrd="1" destOrd="0" presId="urn:microsoft.com/office/officeart/2008/layout/RadialCluster"/>
    <dgm:cxn modelId="{ADFA490B-54A6-4796-B150-714A54990D04}" type="presParOf" srcId="{FB3D14E7-D4F1-4BBF-8324-75B4AECC6117}" destId="{E77FFB8F-6E41-4CBC-828B-972850020B87}" srcOrd="2" destOrd="0" presId="urn:microsoft.com/office/officeart/2008/layout/RadialCluster"/>
    <dgm:cxn modelId="{1AEE454E-7C1A-418D-8D68-5BE91D6EC114}" type="presParOf" srcId="{FB3D14E7-D4F1-4BBF-8324-75B4AECC6117}" destId="{7A3CB8F4-C9A6-4522-B663-AED31FFA5965}" srcOrd="3" destOrd="0" presId="urn:microsoft.com/office/officeart/2008/layout/RadialCluster"/>
    <dgm:cxn modelId="{26B011D7-F1BC-4ECB-BA31-D2EA606DBDE3}" type="presParOf" srcId="{FB3D14E7-D4F1-4BBF-8324-75B4AECC6117}" destId="{ED42EFD9-5968-4B27-A72A-C6B16D3DFD00}" srcOrd="4" destOrd="0" presId="urn:microsoft.com/office/officeart/2008/layout/RadialCluster"/>
    <dgm:cxn modelId="{884D4EA7-DDC8-41EA-B821-4B2CF4B50F21}" type="presParOf" srcId="{FB3D14E7-D4F1-4BBF-8324-75B4AECC6117}" destId="{4E48F8CC-5CEB-4107-AC48-3DC7A4B0A050}" srcOrd="5" destOrd="0" presId="urn:microsoft.com/office/officeart/2008/layout/RadialCluster"/>
    <dgm:cxn modelId="{6E19CE70-D61F-4165-984D-411513F5D4EB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US" b="1" dirty="0" smtClean="0"/>
            <a:t>Integration with Application Lifecycle Management (ALM) Tools 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smtClean="0"/>
            <a:t>Integration with Product Lifecycle Management (PLM), Technical Engineering Documents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58F05340-A5C4-4940-82DC-E2F66381A93B}" type="presOf" srcId="{E3933C90-C19C-4739-BB24-6D7722B4978A}" destId="{713B507B-BC28-49E2-852E-52AABE068C61}" srcOrd="0" destOrd="0" presId="urn:microsoft.com/office/officeart/2008/layout/VerticalAccentList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53401C7F-6F37-4C17-B228-F2B54FC8DDE8}" type="presOf" srcId="{1B360D24-05A3-4EFE-B3D7-4C879107ECA8}" destId="{D1324932-48F9-4F93-B145-80A19F6CA64D}" srcOrd="0" destOrd="0" presId="urn:microsoft.com/office/officeart/2008/layout/VerticalAccentList"/>
    <dgm:cxn modelId="{0A56419A-513F-471F-AAAD-60AD5770F560}" type="presOf" srcId="{CECFFD80-7B1E-4188-83D9-4EECA5B107B5}" destId="{67D30C7D-4554-4CCF-BEB9-273B8BA62BA5}" srcOrd="0" destOrd="0" presId="urn:microsoft.com/office/officeart/2008/layout/VerticalAccentList"/>
    <dgm:cxn modelId="{CE6A51FB-C23C-4874-8338-8B393339251B}" type="presOf" srcId="{DFFC8465-8CA7-46DF-83E7-243FFABB1BAF}" destId="{035E5BC8-E5DD-47E0-A94E-ABFB0B32AE63}" srcOrd="0" destOrd="0" presId="urn:microsoft.com/office/officeart/2008/layout/VerticalAccentList"/>
    <dgm:cxn modelId="{A46CCFB8-5481-42C3-AAF7-87CD54DB3E35}" type="presOf" srcId="{0F367A8F-EC0F-4AEF-8E34-FE433D36E1EF}" destId="{DBDA977F-AAA4-4C8A-87F4-7B4A6BB24784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D273B654-9096-4EA6-A9B4-60707003E7C6}" type="presOf" srcId="{9A5AE576-75B8-4ECC-9690-8211CC6DBE6E}" destId="{B5748150-B067-4F96-8490-CFE88D6914AE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C75EDD23-96E0-40EB-B3C1-112351EB0ABC}" type="presOf" srcId="{BB3A855B-F84F-4640-92E6-9CC5F3D4E071}" destId="{E5AF569E-876E-4D83-BE8B-117F608BB147}" srcOrd="0" destOrd="0" presId="urn:microsoft.com/office/officeart/2008/layout/VerticalAccentList"/>
    <dgm:cxn modelId="{AD6060F8-1C6A-4AD9-94CF-51BC5F09EE0A}" type="presParOf" srcId="{035E5BC8-E5DD-47E0-A94E-ABFB0B32AE63}" destId="{E06363B0-F42D-4CC8-825E-D8B2DCCB000F}" srcOrd="0" destOrd="0" presId="urn:microsoft.com/office/officeart/2008/layout/VerticalAccentList"/>
    <dgm:cxn modelId="{A616D4BA-D136-48D4-98D2-35064BC70AA8}" type="presParOf" srcId="{E06363B0-F42D-4CC8-825E-D8B2DCCB000F}" destId="{67D30C7D-4554-4CCF-BEB9-273B8BA62BA5}" srcOrd="0" destOrd="0" presId="urn:microsoft.com/office/officeart/2008/layout/VerticalAccentList"/>
    <dgm:cxn modelId="{B8446A36-0D68-4F01-B224-F7F3FD4CA087}" type="presParOf" srcId="{035E5BC8-E5DD-47E0-A94E-ABFB0B32AE63}" destId="{64CE4326-AA10-4942-A3B3-FF765E881593}" srcOrd="1" destOrd="0" presId="urn:microsoft.com/office/officeart/2008/layout/VerticalAccentList"/>
    <dgm:cxn modelId="{7D3B6259-74DE-413F-96D4-DEDF6F9AC27A}" type="presParOf" srcId="{64CE4326-AA10-4942-A3B3-FF765E881593}" destId="{54CCB8D8-8029-4966-9FC3-0AF7C0097BF4}" srcOrd="0" destOrd="0" presId="urn:microsoft.com/office/officeart/2008/layout/VerticalAccentList"/>
    <dgm:cxn modelId="{45B72968-37F5-4B7E-B4B2-1241CCDA0ECD}" type="presParOf" srcId="{64CE4326-AA10-4942-A3B3-FF765E881593}" destId="{570F086C-E0C8-40E0-ADD1-3EB3A1127252}" srcOrd="1" destOrd="0" presId="urn:microsoft.com/office/officeart/2008/layout/VerticalAccentList"/>
    <dgm:cxn modelId="{DF3BF5E0-76DD-4FF5-92AC-753D6B4038BA}" type="presParOf" srcId="{64CE4326-AA10-4942-A3B3-FF765E881593}" destId="{652BDC5E-3325-402E-ABD7-80653D9F98D3}" srcOrd="2" destOrd="0" presId="urn:microsoft.com/office/officeart/2008/layout/VerticalAccentList"/>
    <dgm:cxn modelId="{CED843FF-BD4F-4243-940C-25D7B01CE14C}" type="presParOf" srcId="{64CE4326-AA10-4942-A3B3-FF765E881593}" destId="{DA56F687-FEAC-45EF-92B6-A7D2935143E0}" srcOrd="3" destOrd="0" presId="urn:microsoft.com/office/officeart/2008/layout/VerticalAccentList"/>
    <dgm:cxn modelId="{7D92EB93-7F98-4EB6-924D-95243D0898AC}" type="presParOf" srcId="{64CE4326-AA10-4942-A3B3-FF765E881593}" destId="{B21B42B7-0D78-42C9-95C3-4B104D147686}" srcOrd="4" destOrd="0" presId="urn:microsoft.com/office/officeart/2008/layout/VerticalAccentList"/>
    <dgm:cxn modelId="{53D62843-10DB-4B8A-B507-98139399559C}" type="presParOf" srcId="{64CE4326-AA10-4942-A3B3-FF765E881593}" destId="{E85728DB-C606-4DE6-8ADC-3F74B3518119}" srcOrd="5" destOrd="0" presId="urn:microsoft.com/office/officeart/2008/layout/VerticalAccentList"/>
    <dgm:cxn modelId="{4F4EAD40-4017-48BD-AF97-1FC58BEA2AC6}" type="presParOf" srcId="{64CE4326-AA10-4942-A3B3-FF765E881593}" destId="{5F7443E9-625B-40BF-9A93-C6F48987335B}" srcOrd="6" destOrd="0" presId="urn:microsoft.com/office/officeart/2008/layout/VerticalAccentList"/>
    <dgm:cxn modelId="{66E90E83-489E-4340-A64C-B28371A70128}" type="presParOf" srcId="{64CE4326-AA10-4942-A3B3-FF765E881593}" destId="{713B507B-BC28-49E2-852E-52AABE068C61}" srcOrd="7" destOrd="0" presId="urn:microsoft.com/office/officeart/2008/layout/VerticalAccentList"/>
    <dgm:cxn modelId="{DE778CD3-2CED-4348-9A06-29C611EFBA6D}" type="presParOf" srcId="{035E5BC8-E5DD-47E0-A94E-ABFB0B32AE63}" destId="{9A27C3F3-DACD-4B35-A0C9-EC23634B3701}" srcOrd="2" destOrd="0" presId="urn:microsoft.com/office/officeart/2008/layout/VerticalAccentList"/>
    <dgm:cxn modelId="{58F5489C-514B-4BF4-8905-2BA15F9C5921}" type="presParOf" srcId="{035E5BC8-E5DD-47E0-A94E-ABFB0B32AE63}" destId="{4219AFE7-857B-4BE1-B799-D4333696E13F}" srcOrd="3" destOrd="0" presId="urn:microsoft.com/office/officeart/2008/layout/VerticalAccentList"/>
    <dgm:cxn modelId="{28AA5A6A-CB9C-45AB-9D67-8765C8F52B03}" type="presParOf" srcId="{4219AFE7-857B-4BE1-B799-D4333696E13F}" destId="{E5AF569E-876E-4D83-BE8B-117F608BB147}" srcOrd="0" destOrd="0" presId="urn:microsoft.com/office/officeart/2008/layout/VerticalAccentList"/>
    <dgm:cxn modelId="{A79889F6-2963-4286-889A-7FE387732E75}" type="presParOf" srcId="{035E5BC8-E5DD-47E0-A94E-ABFB0B32AE63}" destId="{3814D6B6-D29A-469E-8371-9B1E537628ED}" srcOrd="4" destOrd="0" presId="urn:microsoft.com/office/officeart/2008/layout/VerticalAccentList"/>
    <dgm:cxn modelId="{2727ABFD-85B5-4F95-8A31-9869E38CA139}" type="presParOf" srcId="{3814D6B6-D29A-469E-8371-9B1E537628ED}" destId="{BC25E7E9-B8D6-4AE5-9B3A-C5C55DB66F29}" srcOrd="0" destOrd="0" presId="urn:microsoft.com/office/officeart/2008/layout/VerticalAccentList"/>
    <dgm:cxn modelId="{487F2175-9F0B-4704-8A6F-EBEE0CE5F13E}" type="presParOf" srcId="{3814D6B6-D29A-469E-8371-9B1E537628ED}" destId="{639FFDF7-9BDB-4D4C-8F9C-05E8836B6107}" srcOrd="1" destOrd="0" presId="urn:microsoft.com/office/officeart/2008/layout/VerticalAccentList"/>
    <dgm:cxn modelId="{78392606-A51C-4F3E-9891-46D980680920}" type="presParOf" srcId="{3814D6B6-D29A-469E-8371-9B1E537628ED}" destId="{958F5857-3D7C-4D7A-9E85-104693404F56}" srcOrd="2" destOrd="0" presId="urn:microsoft.com/office/officeart/2008/layout/VerticalAccentList"/>
    <dgm:cxn modelId="{C5F56392-FBCF-4AD5-B8AA-44BA36A28A61}" type="presParOf" srcId="{3814D6B6-D29A-469E-8371-9B1E537628ED}" destId="{1CD67A12-0FA7-4D3B-852A-BC5CC02F3BB4}" srcOrd="3" destOrd="0" presId="urn:microsoft.com/office/officeart/2008/layout/VerticalAccentList"/>
    <dgm:cxn modelId="{733188D3-9533-4EFF-BC60-C44E2CFFF4D9}" type="presParOf" srcId="{3814D6B6-D29A-469E-8371-9B1E537628ED}" destId="{9CD17D37-9A41-487C-B210-028C91D96C8E}" srcOrd="4" destOrd="0" presId="urn:microsoft.com/office/officeart/2008/layout/VerticalAccentList"/>
    <dgm:cxn modelId="{07265CB8-E4FE-4B28-8CAF-94CDE32144F9}" type="presParOf" srcId="{3814D6B6-D29A-469E-8371-9B1E537628ED}" destId="{29928779-A3EC-4EE6-B518-28485835CCFF}" srcOrd="5" destOrd="0" presId="urn:microsoft.com/office/officeart/2008/layout/VerticalAccentList"/>
    <dgm:cxn modelId="{262355C6-22A7-4A09-8938-A3EA492F94A5}" type="presParOf" srcId="{3814D6B6-D29A-469E-8371-9B1E537628ED}" destId="{9D84CD9C-C6C3-490B-BFF1-F6C0B0FD4AEF}" srcOrd="6" destOrd="0" presId="urn:microsoft.com/office/officeart/2008/layout/VerticalAccentList"/>
    <dgm:cxn modelId="{563798E1-1B68-49A9-B931-5FD9411887E2}" type="presParOf" srcId="{3814D6B6-D29A-469E-8371-9B1E537628ED}" destId="{D1324932-48F9-4F93-B145-80A19F6CA64D}" srcOrd="7" destOrd="0" presId="urn:microsoft.com/office/officeart/2008/layout/VerticalAccentList"/>
    <dgm:cxn modelId="{C1B7EBB3-7414-46FB-8B4A-B343EC4113D7}" type="presParOf" srcId="{035E5BC8-E5DD-47E0-A94E-ABFB0B32AE63}" destId="{CFAAE8A6-97D2-40E6-80AD-06FF4BFF9727}" srcOrd="5" destOrd="0" presId="urn:microsoft.com/office/officeart/2008/layout/VerticalAccentList"/>
    <dgm:cxn modelId="{8DB44DBA-8D83-48F9-994F-370EB82BE9D6}" type="presParOf" srcId="{035E5BC8-E5DD-47E0-A94E-ABFB0B32AE63}" destId="{93A91CED-A3F4-4732-91D8-21F6CDC20E8A}" srcOrd="6" destOrd="0" presId="urn:microsoft.com/office/officeart/2008/layout/VerticalAccentList"/>
    <dgm:cxn modelId="{2708EFD6-1059-4059-BBAB-80EA652E5D40}" type="presParOf" srcId="{93A91CED-A3F4-4732-91D8-21F6CDC20E8A}" destId="{B5748150-B067-4F96-8490-CFE88D6914AE}" srcOrd="0" destOrd="0" presId="urn:microsoft.com/office/officeart/2008/layout/VerticalAccentList"/>
    <dgm:cxn modelId="{A9DC1FCD-509B-456A-8A3D-5DDE1E999082}" type="presParOf" srcId="{035E5BC8-E5DD-47E0-A94E-ABFB0B32AE63}" destId="{2FA47C54-3D7C-4B08-857C-F9B2BB1901A4}" srcOrd="7" destOrd="0" presId="urn:microsoft.com/office/officeart/2008/layout/VerticalAccentList"/>
    <dgm:cxn modelId="{421B0490-A111-4BAA-BEAF-F95EBB7187D6}" type="presParOf" srcId="{2FA47C54-3D7C-4B08-857C-F9B2BB1901A4}" destId="{B88A5091-E880-4FCD-B83C-7B30D8F1977A}" srcOrd="0" destOrd="0" presId="urn:microsoft.com/office/officeart/2008/layout/VerticalAccentList"/>
    <dgm:cxn modelId="{8B407C52-3511-44F1-9B67-7003D6B848FA}" type="presParOf" srcId="{2FA47C54-3D7C-4B08-857C-F9B2BB1901A4}" destId="{E5ADECE7-2B3E-409E-A7BB-CA72DABC03DE}" srcOrd="1" destOrd="0" presId="urn:microsoft.com/office/officeart/2008/layout/VerticalAccentList"/>
    <dgm:cxn modelId="{E0AC0D22-EA4F-4CB1-9335-FEDE15C62444}" type="presParOf" srcId="{2FA47C54-3D7C-4B08-857C-F9B2BB1901A4}" destId="{A003CC51-021D-436B-A93C-67001494C32C}" srcOrd="2" destOrd="0" presId="urn:microsoft.com/office/officeart/2008/layout/VerticalAccentList"/>
    <dgm:cxn modelId="{ADF5E8CA-2DA2-469E-9BD5-DB1777DC42A2}" type="presParOf" srcId="{2FA47C54-3D7C-4B08-857C-F9B2BB1901A4}" destId="{D1D00837-E43E-4024-9637-0E3B5F181E83}" srcOrd="3" destOrd="0" presId="urn:microsoft.com/office/officeart/2008/layout/VerticalAccentList"/>
    <dgm:cxn modelId="{2DC6B65E-3748-4409-94BD-FA4EF2C356E6}" type="presParOf" srcId="{2FA47C54-3D7C-4B08-857C-F9B2BB1901A4}" destId="{581A8C05-00F5-4827-A2F7-712F9314BE1B}" srcOrd="4" destOrd="0" presId="urn:microsoft.com/office/officeart/2008/layout/VerticalAccentList"/>
    <dgm:cxn modelId="{323CF281-DF22-486B-9437-1DAB07705A74}" type="presParOf" srcId="{2FA47C54-3D7C-4B08-857C-F9B2BB1901A4}" destId="{60513703-7B66-44C3-B449-831716434C82}" srcOrd="5" destOrd="0" presId="urn:microsoft.com/office/officeart/2008/layout/VerticalAccentList"/>
    <dgm:cxn modelId="{1CD33399-40FC-4EAB-9BD9-F9030249691B}" type="presParOf" srcId="{2FA47C54-3D7C-4B08-857C-F9B2BB1901A4}" destId="{ACC01B3C-D25D-4A5A-8225-55AAE85287BD}" srcOrd="6" destOrd="0" presId="urn:microsoft.com/office/officeart/2008/layout/VerticalAccentList"/>
    <dgm:cxn modelId="{70154FB8-2161-45F7-80B7-1BB28B844487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04490-B31C-45D2-8928-EB5772A2A0E6}">
      <dsp:nvSpPr>
        <dsp:cNvPr id="0" name=""/>
        <dsp:cNvSpPr/>
      </dsp:nvSpPr>
      <dsp:spPr>
        <a:xfrm>
          <a:off x="285771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WP5: Management Infrastructure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tr-TR" sz="1400" kern="1200" dirty="0" smtClean="0"/>
            <a:t>D5.1.1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[M1]</a:t>
          </a:r>
          <a:endParaRPr lang="en-US" sz="1400" kern="1200" dirty="0"/>
        </a:p>
      </dsp:txBody>
      <dsp:txXfrm>
        <a:off x="322756" y="37333"/>
        <a:ext cx="2030611" cy="1188778"/>
      </dsp:txXfrm>
    </dsp:sp>
    <dsp:sp modelId="{69F9779B-D5D2-4566-8640-A3065A49C603}">
      <dsp:nvSpPr>
        <dsp:cNvPr id="0" name=""/>
        <dsp:cNvSpPr/>
      </dsp:nvSpPr>
      <dsp:spPr>
        <a:xfrm>
          <a:off x="2575555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75141"/>
        <a:ext cx="312320" cy="313162"/>
      </dsp:txXfrm>
    </dsp:sp>
    <dsp:sp modelId="{D1CDBEE4-8637-4FA8-A6BF-07D450980082}">
      <dsp:nvSpPr>
        <dsp:cNvPr id="0" name=""/>
        <dsp:cNvSpPr/>
      </dsp:nvSpPr>
      <dsp:spPr>
        <a:xfrm>
          <a:off x="3232185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WP1: Consolidated </a:t>
          </a:r>
          <a:r>
            <a:rPr lang="en-US" sz="1400" kern="1200" dirty="0" smtClean="0"/>
            <a:t>User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(D1.5.</a:t>
          </a:r>
          <a:r>
            <a:rPr lang="tr-TR" sz="1400" kern="1200" dirty="0" smtClean="0"/>
            <a:t>1 &amp; D1.5.2</a:t>
          </a:r>
          <a:r>
            <a:rPr lang="en-US" sz="1400" kern="1200" dirty="0" smtClean="0"/>
            <a:t>)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[M6]</a:t>
          </a:r>
          <a:endParaRPr lang="en-US" sz="1400" kern="1200" dirty="0"/>
        </a:p>
      </dsp:txBody>
      <dsp:txXfrm>
        <a:off x="3269170" y="37333"/>
        <a:ext cx="2030611" cy="1188778"/>
      </dsp:txXfrm>
    </dsp:sp>
    <dsp:sp modelId="{1BB6AD45-50D8-45D4-9584-E80814CCF530}">
      <dsp:nvSpPr>
        <dsp:cNvPr id="0" name=""/>
        <dsp:cNvSpPr/>
      </dsp:nvSpPr>
      <dsp:spPr>
        <a:xfrm>
          <a:off x="5521969" y="370754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75141"/>
        <a:ext cx="312320" cy="313162"/>
      </dsp:txXfrm>
    </dsp:sp>
    <dsp:sp modelId="{2C67C616-7334-4360-A258-41EAA81B61FA}">
      <dsp:nvSpPr>
        <dsp:cNvPr id="0" name=""/>
        <dsp:cNvSpPr/>
      </dsp:nvSpPr>
      <dsp:spPr>
        <a:xfrm>
          <a:off x="6178599" y="348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WP:1 </a:t>
          </a:r>
          <a:r>
            <a:rPr lang="en-US" sz="1400" kern="1200" dirty="0" smtClean="0"/>
            <a:t>Software Requirements 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 &amp; </a:t>
          </a:r>
          <a:r>
            <a:rPr lang="en-US" sz="1400" kern="1200" dirty="0" smtClean="0"/>
            <a:t>D1.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2</a:t>
          </a:r>
          <a:r>
            <a:rPr lang="en-US" sz="1400" kern="1200" dirty="0" smtClean="0"/>
            <a:t>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[M7]</a:t>
          </a:r>
          <a:endParaRPr lang="en-US" sz="1400" kern="1200" dirty="0"/>
        </a:p>
      </dsp:txBody>
      <dsp:txXfrm>
        <a:off x="6215584" y="37333"/>
        <a:ext cx="2030611" cy="1188778"/>
      </dsp:txXfrm>
    </dsp:sp>
    <dsp:sp modelId="{C4E61CBF-CAD4-4276-AEBA-29EB0AA42043}">
      <dsp:nvSpPr>
        <dsp:cNvPr id="0" name=""/>
        <dsp:cNvSpPr/>
      </dsp:nvSpPr>
      <dsp:spPr>
        <a:xfrm rot="5400000">
          <a:off x="7007804" y="14104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7074309" y="1448300"/>
        <a:ext cx="313162" cy="312320"/>
      </dsp:txXfrm>
    </dsp:sp>
    <dsp:sp modelId="{63E28242-F4EF-4841-AD99-16F26BE09453}">
      <dsp:nvSpPr>
        <dsp:cNvPr id="0" name=""/>
        <dsp:cNvSpPr/>
      </dsp:nvSpPr>
      <dsp:spPr>
        <a:xfrm>
          <a:off x="6178599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Several </a:t>
          </a:r>
          <a:r>
            <a:rPr lang="tr-TR" sz="1400" kern="1200" dirty="0" smtClean="0"/>
            <a:t>Prototypes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</a:t>
          </a:r>
          <a:r>
            <a:rPr lang="tr-TR" sz="1400" kern="1200" dirty="0" smtClean="0"/>
            <a:t>6</a:t>
          </a:r>
          <a:r>
            <a:rPr lang="en-US" sz="1400" kern="1200" dirty="0" smtClean="0"/>
            <a:t>.</a:t>
          </a:r>
          <a:r>
            <a:rPr lang="tr-TR" sz="1400" kern="1200" dirty="0" smtClean="0"/>
            <a:t>1</a:t>
          </a:r>
          <a:r>
            <a:rPr lang="en-US" sz="1400" kern="1200" dirty="0" smtClean="0"/>
            <a:t>.1)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[M8]</a:t>
          </a:r>
          <a:endParaRPr lang="en-US" sz="1400" kern="1200" dirty="0"/>
        </a:p>
      </dsp:txBody>
      <dsp:txXfrm>
        <a:off x="6215584" y="2141914"/>
        <a:ext cx="2030611" cy="1188778"/>
      </dsp:txXfrm>
    </dsp:sp>
    <dsp:sp modelId="{0EA32172-E485-476A-AC1A-7E903B3E4F1A}">
      <dsp:nvSpPr>
        <dsp:cNvPr id="0" name=""/>
        <dsp:cNvSpPr/>
      </dsp:nvSpPr>
      <dsp:spPr>
        <a:xfrm rot="10800000">
          <a:off x="5547224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5681075" y="2579722"/>
        <a:ext cx="312320" cy="313162"/>
      </dsp:txXfrm>
    </dsp:sp>
    <dsp:sp modelId="{4C87DF63-1306-4704-8247-048A1B05A0BC}">
      <dsp:nvSpPr>
        <dsp:cNvPr id="0" name=""/>
        <dsp:cNvSpPr/>
      </dsp:nvSpPr>
      <dsp:spPr>
        <a:xfrm>
          <a:off x="3232185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</a:t>
          </a:r>
          <a:r>
            <a:rPr lang="en-US" sz="1400" kern="1200" dirty="0" smtClean="0"/>
            <a:t>Architecture </a:t>
          </a:r>
          <a:r>
            <a:rPr lang="tr-TR" sz="1400" kern="1200" dirty="0" smtClean="0"/>
            <a:t>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(D6.1.2)</a:t>
          </a:r>
          <a:r>
            <a:rPr lang="tr-TR" sz="1400" kern="1200" dirty="0" smtClean="0"/>
            <a:t>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[M9]</a:t>
          </a:r>
          <a:endParaRPr lang="en-US" sz="1400" kern="1200" dirty="0"/>
        </a:p>
      </dsp:txBody>
      <dsp:txXfrm>
        <a:off x="3269170" y="2141914"/>
        <a:ext cx="2030611" cy="1188778"/>
      </dsp:txXfrm>
    </dsp:sp>
    <dsp:sp modelId="{9B2A098A-DE8F-4327-9EBA-D9AE97238650}">
      <dsp:nvSpPr>
        <dsp:cNvPr id="0" name=""/>
        <dsp:cNvSpPr/>
      </dsp:nvSpPr>
      <dsp:spPr>
        <a:xfrm rot="10800000">
          <a:off x="2600810" y="2475335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734661" y="2579722"/>
        <a:ext cx="312320" cy="313162"/>
      </dsp:txXfrm>
    </dsp:sp>
    <dsp:sp modelId="{48F43287-2246-4B77-B7BB-33CE9F12C959}">
      <dsp:nvSpPr>
        <dsp:cNvPr id="0" name=""/>
        <dsp:cNvSpPr/>
      </dsp:nvSpPr>
      <dsp:spPr>
        <a:xfrm>
          <a:off x="285771" y="2104929"/>
          <a:ext cx="2104581" cy="12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WP3: Synchronization, Configuration, Traceability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kern="1200" dirty="0" smtClean="0"/>
            <a:t>D3.4.1</a:t>
          </a:r>
          <a:r>
            <a:rPr lang="tr-TR" sz="1400" kern="1200" dirty="0" smtClean="0"/>
            <a:t>, </a:t>
          </a:r>
          <a:r>
            <a:rPr lang="en-GB" sz="1400" kern="1200" dirty="0" smtClean="0"/>
            <a:t>D3.5.1</a:t>
          </a:r>
          <a:r>
            <a:rPr lang="tr-TR" sz="1400" kern="1200" dirty="0" smtClean="0"/>
            <a:t>, </a:t>
          </a:r>
          <a:r>
            <a:rPr lang="en-GB" sz="1400" kern="1200" dirty="0" smtClean="0"/>
            <a:t>D3.6.1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[M10]</a:t>
          </a:r>
          <a:endParaRPr lang="en-US" sz="1400" kern="1200" dirty="0"/>
        </a:p>
      </dsp:txBody>
      <dsp:txXfrm>
        <a:off x="322756" y="2141914"/>
        <a:ext cx="2030611" cy="1188778"/>
      </dsp:txXfrm>
    </dsp:sp>
    <dsp:sp modelId="{D05E2C8D-D5C6-4AFB-AB31-B31C574253F8}">
      <dsp:nvSpPr>
        <dsp:cNvPr id="0" name=""/>
        <dsp:cNvSpPr/>
      </dsp:nvSpPr>
      <dsp:spPr>
        <a:xfrm rot="5400000">
          <a:off x="1114976" y="3514999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181481" y="3552882"/>
        <a:ext cx="313162" cy="312320"/>
      </dsp:txXfrm>
    </dsp:sp>
    <dsp:sp modelId="{A60CC5DF-B416-45EC-BC1E-EABA30ED571A}">
      <dsp:nvSpPr>
        <dsp:cNvPr id="0" name=""/>
        <dsp:cNvSpPr/>
      </dsp:nvSpPr>
      <dsp:spPr>
        <a:xfrm>
          <a:off x="285771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WP2: Semantic Parser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(D2.2.1, D2.1.2, </a:t>
          </a:r>
          <a:r>
            <a:rPr lang="en-GB" sz="1400" kern="1200" dirty="0" smtClean="0"/>
            <a:t>D</a:t>
          </a:r>
          <a:r>
            <a:rPr lang="tr-TR" sz="1400" kern="1200" dirty="0" smtClean="0"/>
            <a:t>2.5.1)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 [M11]</a:t>
          </a:r>
          <a:endParaRPr lang="en-US" sz="1400" kern="1200" dirty="0"/>
        </a:p>
      </dsp:txBody>
      <dsp:txXfrm>
        <a:off x="322756" y="4246496"/>
        <a:ext cx="2030611" cy="1188778"/>
      </dsp:txXfrm>
    </dsp:sp>
    <dsp:sp modelId="{87F3570C-6F2B-4485-A760-B3862AE32B78}">
      <dsp:nvSpPr>
        <dsp:cNvPr id="0" name=""/>
        <dsp:cNvSpPr/>
      </dsp:nvSpPr>
      <dsp:spPr>
        <a:xfrm>
          <a:off x="2575555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575555" y="4684304"/>
        <a:ext cx="312320" cy="313162"/>
      </dsp:txXfrm>
    </dsp:sp>
    <dsp:sp modelId="{33B4AAA1-FCFA-4E57-8C79-31830CC1CCAD}">
      <dsp:nvSpPr>
        <dsp:cNvPr id="0" name=""/>
        <dsp:cNvSpPr/>
      </dsp:nvSpPr>
      <dsp:spPr>
        <a:xfrm>
          <a:off x="3232185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User Interfaces </a:t>
          </a:r>
          <a:r>
            <a:rPr lang="tr-TR" sz="1400" kern="1200" smtClean="0"/>
            <a:t>&amp; </a:t>
          </a:r>
          <a:r>
            <a:rPr lang="tr-TR" sz="1400" kern="1200" smtClean="0"/>
            <a:t>Model &amp; Text Connectors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</a:t>
          </a:r>
          <a:r>
            <a:rPr lang="en-GB" sz="1400" b="1" kern="1200" dirty="0" smtClean="0"/>
            <a:t>D6.3.1</a:t>
          </a:r>
          <a:r>
            <a:rPr lang="tr-TR" sz="1400" b="1" kern="1200" dirty="0" smtClean="0"/>
            <a:t>, </a:t>
          </a:r>
          <a:r>
            <a:rPr lang="en-GB" sz="1400" b="1" kern="1200" dirty="0" smtClean="0"/>
            <a:t>D6.4.2</a:t>
          </a:r>
          <a:r>
            <a:rPr lang="tr-TR" sz="1400" kern="1200" dirty="0" smtClean="0"/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[M12]</a:t>
          </a:r>
          <a:endParaRPr lang="en-US" sz="1400" kern="1200" dirty="0"/>
        </a:p>
      </dsp:txBody>
      <dsp:txXfrm>
        <a:off x="3269170" y="4246496"/>
        <a:ext cx="2030611" cy="1188778"/>
      </dsp:txXfrm>
    </dsp:sp>
    <dsp:sp modelId="{8FB0C097-FD45-45F8-AB09-26EBC9965DEB}">
      <dsp:nvSpPr>
        <dsp:cNvPr id="0" name=""/>
        <dsp:cNvSpPr/>
      </dsp:nvSpPr>
      <dsp:spPr>
        <a:xfrm>
          <a:off x="5521969" y="4579917"/>
          <a:ext cx="446171" cy="521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521969" y="4684304"/>
        <a:ext cx="312320" cy="313162"/>
      </dsp:txXfrm>
    </dsp:sp>
    <dsp:sp modelId="{22C99D67-015E-45C5-B3AA-AFA0CD2186D4}">
      <dsp:nvSpPr>
        <dsp:cNvPr id="0" name=""/>
        <dsp:cNvSpPr/>
      </dsp:nvSpPr>
      <dsp:spPr>
        <a:xfrm>
          <a:off x="6178599" y="4209511"/>
          <a:ext cx="2104581" cy="1262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WP6: Major first </a:t>
          </a:r>
          <a:r>
            <a:rPr lang="en-GB" sz="1400" kern="1200" dirty="0" smtClean="0"/>
            <a:t>release</a:t>
          </a:r>
          <a:endParaRPr lang="tr-TR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(D6.7.1)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[M16]</a:t>
          </a:r>
        </a:p>
      </dsp:txBody>
      <dsp:txXfrm>
        <a:off x="6215584" y="4246496"/>
        <a:ext cx="2030611" cy="1188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8170-731F-45E5-BB1E-AEB7C2FA9AC8}">
      <dsp:nvSpPr>
        <dsp:cNvPr id="0" name=""/>
        <dsp:cNvSpPr/>
      </dsp:nvSpPr>
      <dsp:spPr>
        <a:xfrm>
          <a:off x="0" y="4673049"/>
          <a:ext cx="8394898" cy="5113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5th International ModelWriter Workshop in Ludwigsburg, Germany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Nov 2</a:t>
          </a:r>
          <a:r>
            <a:rPr lang="tr-TR" sz="1700" b="1" i="0" kern="1200" dirty="0" smtClean="0"/>
            <a:t>-5</a:t>
          </a:r>
          <a:r>
            <a:rPr lang="en-US" sz="1700" b="1" i="0" kern="1200" dirty="0" smtClean="0"/>
            <a:t>, 2015</a:t>
          </a:r>
          <a:r>
            <a:rPr lang="tr-TR" sz="1700" b="1" i="0" kern="1200" dirty="0" smtClean="0"/>
            <a:t>)</a:t>
          </a:r>
        </a:p>
      </dsp:txBody>
      <dsp:txXfrm>
        <a:off x="0" y="4673049"/>
        <a:ext cx="8394898" cy="511369"/>
      </dsp:txXfrm>
    </dsp:sp>
    <dsp:sp modelId="{0532ECD2-1896-48FB-A9B4-7B22262BF3AA}">
      <dsp:nvSpPr>
        <dsp:cNvPr id="0" name=""/>
        <dsp:cNvSpPr/>
      </dsp:nvSpPr>
      <dsp:spPr>
        <a:xfrm rot="10800000">
          <a:off x="0" y="3894234"/>
          <a:ext cx="8394898" cy="786486"/>
        </a:xfrm>
        <a:prstGeom prst="upArrowCallout">
          <a:avLst/>
        </a:prstGeom>
        <a:solidFill>
          <a:schemeClr val="accent5">
            <a:hueOff val="1024430"/>
            <a:satOff val="3770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4th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Sep 23-24, 2015</a:t>
          </a:r>
          <a:r>
            <a:rPr lang="tr-TR" sz="1700" b="1" i="0" kern="1200" dirty="0" smtClean="0"/>
            <a:t>)</a:t>
          </a:r>
        </a:p>
      </dsp:txBody>
      <dsp:txXfrm rot="10800000">
        <a:off x="0" y="3894234"/>
        <a:ext cx="8394898" cy="511035"/>
      </dsp:txXfrm>
    </dsp:sp>
    <dsp:sp modelId="{2FDD52E4-C089-4FE0-B14C-A954C22DDD45}">
      <dsp:nvSpPr>
        <dsp:cNvPr id="0" name=""/>
        <dsp:cNvSpPr/>
      </dsp:nvSpPr>
      <dsp:spPr>
        <a:xfrm rot="10800000">
          <a:off x="0" y="3115418"/>
          <a:ext cx="8394898" cy="786486"/>
        </a:xfrm>
        <a:prstGeom prst="upArrowCallou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3rd International ModelWriter Workshop in Toulouse, France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Jun 22-23,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3115418"/>
        <a:ext cx="8394898" cy="511035"/>
      </dsp:txXfrm>
    </dsp:sp>
    <dsp:sp modelId="{410AC209-7CBD-4F6F-BE35-9EF9EC5E9108}">
      <dsp:nvSpPr>
        <dsp:cNvPr id="0" name=""/>
        <dsp:cNvSpPr/>
      </dsp:nvSpPr>
      <dsp:spPr>
        <a:xfrm rot="10800000">
          <a:off x="0" y="2336603"/>
          <a:ext cx="8394898" cy="786486"/>
        </a:xfrm>
        <a:prstGeom prst="upArrowCallou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2nd International ModelWriter Workshop in Brussels, Belgium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Apr 30,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2336603"/>
        <a:ext cx="8394898" cy="511035"/>
      </dsp:txXfrm>
    </dsp:sp>
    <dsp:sp modelId="{B466B50B-12AF-4501-8D71-563493DDE4D3}">
      <dsp:nvSpPr>
        <dsp:cNvPr id="0" name=""/>
        <dsp:cNvSpPr/>
      </dsp:nvSpPr>
      <dsp:spPr>
        <a:xfrm rot="10800000">
          <a:off x="0" y="1563167"/>
          <a:ext cx="8394898" cy="786486"/>
        </a:xfrm>
        <a:prstGeom prst="upArrowCallou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</a:t>
          </a:r>
          <a:r>
            <a:rPr lang="tr-TR" sz="1700" b="1" i="0" kern="1200" dirty="0" smtClean="0"/>
            <a:t>Eureka </a:t>
          </a:r>
          <a:r>
            <a:rPr lang="en-US" sz="1700" b="1" i="0" kern="1200" dirty="0" smtClean="0"/>
            <a:t>Project Exhibition in Berlin, Germany</a:t>
          </a:r>
          <a:r>
            <a:rPr lang="tr-TR" sz="1700" b="1" i="0" kern="1200" dirty="0" smtClean="0"/>
            <a:t>  (</a:t>
          </a:r>
          <a:r>
            <a:rPr lang="en-US" sz="1700" b="1" i="0" kern="1200" dirty="0" smtClean="0"/>
            <a:t>Mar 10-11,</a:t>
          </a:r>
          <a:r>
            <a:rPr lang="tr-TR" sz="1700" b="1" i="0" kern="1200" dirty="0" smtClean="0"/>
            <a:t> </a:t>
          </a:r>
          <a:r>
            <a:rPr lang="en-US" sz="1700" b="1" i="0" kern="1200" dirty="0" smtClean="0"/>
            <a:t>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1563167"/>
        <a:ext cx="8394898" cy="511035"/>
      </dsp:txXfrm>
    </dsp:sp>
    <dsp:sp modelId="{47701EA2-747C-4CD7-BDBB-C0FADD9487F9}">
      <dsp:nvSpPr>
        <dsp:cNvPr id="0" name=""/>
        <dsp:cNvSpPr/>
      </dsp:nvSpPr>
      <dsp:spPr>
        <a:xfrm rot="10800000">
          <a:off x="0" y="778972"/>
          <a:ext cx="8394898" cy="786486"/>
        </a:xfrm>
        <a:prstGeom prst="upArrowCallout">
          <a:avLst/>
        </a:prstGeom>
        <a:solidFill>
          <a:schemeClr val="accent5">
            <a:hueOff val="5122152"/>
            <a:satOff val="18852"/>
            <a:lumOff val="-65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The 1st International ModelWriter Workshop in Izmir, Turkey</a:t>
          </a:r>
          <a:r>
            <a:rPr lang="tr-TR" sz="1700" b="1" i="0" kern="1200" dirty="0" smtClean="0"/>
            <a:t> (</a:t>
          </a:r>
          <a:r>
            <a:rPr lang="en-US" sz="1700" b="1" i="0" kern="1200" dirty="0" smtClean="0"/>
            <a:t>Jan 15-17, 2015</a:t>
          </a:r>
          <a:r>
            <a:rPr lang="tr-TR" sz="1700" b="1" i="0" kern="1200" dirty="0" smtClean="0"/>
            <a:t>)</a:t>
          </a:r>
          <a:endParaRPr lang="en-US" sz="1700" kern="1200" dirty="0"/>
        </a:p>
      </dsp:txBody>
      <dsp:txXfrm rot="10800000">
        <a:off x="0" y="778972"/>
        <a:ext cx="8394898" cy="511035"/>
      </dsp:txXfrm>
    </dsp:sp>
    <dsp:sp modelId="{6FAF5F6F-7399-425A-BD3E-0A9B5B972C44}">
      <dsp:nvSpPr>
        <dsp:cNvPr id="0" name=""/>
        <dsp:cNvSpPr/>
      </dsp:nvSpPr>
      <dsp:spPr>
        <a:xfrm rot="10800000">
          <a:off x="0" y="156"/>
          <a:ext cx="8394898" cy="786486"/>
        </a:xfrm>
        <a:prstGeom prst="upArrowCallou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b="1" i="0" kern="1200" dirty="0" smtClean="0"/>
            <a:t>Project</a:t>
          </a:r>
          <a:r>
            <a:rPr lang="tr-TR" sz="1700" kern="1200" dirty="0" smtClean="0"/>
            <a:t> </a:t>
          </a:r>
          <a:r>
            <a:rPr lang="tr-TR" sz="1700" b="1" i="0" kern="1200" dirty="0" smtClean="0"/>
            <a:t>Kick-off  in Istanbul, Turkey (Nov 08, 2014)</a:t>
          </a:r>
          <a:endParaRPr lang="en-US" sz="1700" b="1" i="0" kern="1200" dirty="0"/>
        </a:p>
      </dsp:txBody>
      <dsp:txXfrm rot="10800000">
        <a:off x="0" y="156"/>
        <a:ext cx="8394898" cy="511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C9A3E-8756-4B9A-902F-2BDA27D005E6}">
      <dsp:nvSpPr>
        <dsp:cNvPr id="0" name=""/>
        <dsp:cNvSpPr/>
      </dsp:nvSpPr>
      <dsp:spPr>
        <a:xfrm>
          <a:off x="3189835" y="1931437"/>
          <a:ext cx="1924987" cy="13632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International Collaboration</a:t>
          </a:r>
          <a:endParaRPr lang="en-US" sz="2000" b="1" kern="1200" dirty="0"/>
        </a:p>
      </dsp:txBody>
      <dsp:txXfrm>
        <a:off x="3256381" y="1997983"/>
        <a:ext cx="1791895" cy="1230110"/>
      </dsp:txXfrm>
    </dsp:sp>
    <dsp:sp modelId="{C4DF09B6-29CE-4F3E-BCFC-C9F666C1F4E5}">
      <dsp:nvSpPr>
        <dsp:cNvPr id="0" name=""/>
        <dsp:cNvSpPr/>
      </dsp:nvSpPr>
      <dsp:spPr>
        <a:xfrm rot="16200000">
          <a:off x="3797248" y="1576357"/>
          <a:ext cx="7101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160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FFB8F-6E41-4CBC-828B-972850020B87}">
      <dsp:nvSpPr>
        <dsp:cNvPr id="0" name=""/>
        <dsp:cNvSpPr/>
      </dsp:nvSpPr>
      <dsp:spPr>
        <a:xfrm>
          <a:off x="3150558" y="256356"/>
          <a:ext cx="2003541" cy="964920"/>
        </a:xfrm>
        <a:prstGeom prst="round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Prof.                       Hans Vangheluwe</a:t>
          </a:r>
          <a:endParaRPr lang="en-US" sz="1800" b="1" kern="1200" dirty="0"/>
        </a:p>
      </dsp:txBody>
      <dsp:txXfrm>
        <a:off x="3197662" y="303460"/>
        <a:ext cx="1909333" cy="870712"/>
      </dsp:txXfrm>
    </dsp:sp>
    <dsp:sp modelId="{7A3CB8F4-C9A6-4522-B663-AED31FFA5965}">
      <dsp:nvSpPr>
        <dsp:cNvPr id="0" name=""/>
        <dsp:cNvSpPr/>
      </dsp:nvSpPr>
      <dsp:spPr>
        <a:xfrm rot="737173">
          <a:off x="5106112" y="2903585"/>
          <a:ext cx="7606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0652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2EFD9-5968-4B27-A72A-C6B16D3DFD00}">
      <dsp:nvSpPr>
        <dsp:cNvPr id="0" name=""/>
        <dsp:cNvSpPr/>
      </dsp:nvSpPr>
      <dsp:spPr>
        <a:xfrm>
          <a:off x="5858054" y="2713759"/>
          <a:ext cx="1979081" cy="972524"/>
        </a:xfrm>
        <a:prstGeom prst="round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Prof.             </a:t>
          </a:r>
          <a:r>
            <a:rPr lang="en-US" sz="1800" b="1" kern="1200" dirty="0" err="1" smtClean="0"/>
            <a:t>Geylani</a:t>
          </a:r>
          <a:r>
            <a:rPr lang="en-US" sz="1800" b="1" kern="1200" dirty="0" smtClean="0"/>
            <a:t> Kardaş</a:t>
          </a:r>
          <a:endParaRPr lang="en-US" sz="1800" b="1" kern="1200" dirty="0"/>
        </a:p>
      </dsp:txBody>
      <dsp:txXfrm>
        <a:off x="5905529" y="2761234"/>
        <a:ext cx="1884131" cy="877574"/>
      </dsp:txXfrm>
    </dsp:sp>
    <dsp:sp modelId="{4E48F8CC-5CEB-4107-AC48-3DC7A4B0A050}">
      <dsp:nvSpPr>
        <dsp:cNvPr id="0" name=""/>
        <dsp:cNvSpPr/>
      </dsp:nvSpPr>
      <dsp:spPr>
        <a:xfrm rot="10066781">
          <a:off x="2308243" y="2915867"/>
          <a:ext cx="8916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693" y="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9822-3C98-4A35-B588-2CCE1FA04754}">
      <dsp:nvSpPr>
        <dsp:cNvPr id="0" name=""/>
        <dsp:cNvSpPr/>
      </dsp:nvSpPr>
      <dsp:spPr>
        <a:xfrm>
          <a:off x="460082" y="2729010"/>
          <a:ext cx="1858263" cy="964920"/>
        </a:xfrm>
        <a:prstGeom prst="round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 smtClean="0"/>
            <a:t>Dr.</a:t>
          </a:r>
          <a:r>
            <a:rPr lang="en-US" sz="1800" b="1" kern="1200" dirty="0" smtClean="0"/>
            <a:t> </a:t>
          </a:r>
          <a:r>
            <a:rPr lang="tr-TR" sz="1800" b="1" kern="1200" dirty="0" smtClean="0"/>
            <a:t>Eray Tüzün</a:t>
          </a:r>
          <a:endParaRPr lang="en-US" sz="1800" b="1" kern="1200" dirty="0"/>
        </a:p>
      </dsp:txBody>
      <dsp:txXfrm>
        <a:off x="507186" y="2776114"/>
        <a:ext cx="1764055" cy="8707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21-9-2015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API: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 (e.g. for a future Natural Language Question Answering System plug-in, domain-specific checkers or generators, etc.)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ModelWriter teknolojik bileşenleri ve birbiri ile etkileşimleri</a:t>
            </a:r>
          </a:p>
          <a:p>
            <a:pPr marL="228600" indent="-228600">
              <a:buAutoNum type="arabicPeriod"/>
            </a:pPr>
            <a:r>
              <a:rPr lang="tr-TR" dirty="0" smtClean="0"/>
              <a:t>Her bir bileşenin gerçekleştirimi teknik bir iş paketi</a:t>
            </a:r>
            <a:r>
              <a:rPr lang="tr-TR" baseline="0" dirty="0" smtClean="0"/>
              <a:t> ile yönetiliyor.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Writer </a:t>
            </a:r>
            <a:r>
              <a:rPr lang="tr-TR" baseline="0" dirty="0" err="1" smtClean="0"/>
              <a:t>part</a:t>
            </a:r>
            <a:r>
              <a:rPr lang="tr-TR" baseline="0" dirty="0" smtClean="0"/>
              <a:t>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Model Tooling, Writer Tooling, </a:t>
            </a:r>
          </a:p>
          <a:p>
            <a:pPr marL="228600" indent="-228600">
              <a:buAutoNum type="arabicPeriod"/>
            </a:pPr>
            <a:r>
              <a:rPr lang="tr-TR" baseline="0" dirty="0" smtClean="0"/>
              <a:t>Knowledge Base,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CBD89-94A4-4EFF-8C5D-9A29556B08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0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78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1. </a:t>
            </a:r>
          </a:p>
          <a:p>
            <a:r>
              <a:rPr lang="tr-TR" dirty="0" smtClean="0"/>
              <a:t>2.</a:t>
            </a:r>
          </a:p>
          <a:p>
            <a:r>
              <a:rPr lang="tr-TR" dirty="0" smtClean="0"/>
              <a:t>3.</a:t>
            </a:r>
          </a:p>
          <a:p>
            <a:r>
              <a:rPr lang="tr-TR" dirty="0" smtClean="0"/>
              <a:t>4.</a:t>
            </a:r>
          </a:p>
          <a:p>
            <a:r>
              <a:rPr lang="tr-TR" dirty="0" smtClean="0"/>
              <a:t>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3.jpeg"/><Relationship Id="rId4" Type="http://schemas.openxmlformats.org/officeDocument/2006/relationships/diagramLayout" Target="../diagrams/layout8.xm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5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ModelWriter</a:t>
            </a:r>
            <a:br>
              <a:rPr lang="en-US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Knowledge Valorizations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4142015"/>
              </p:ext>
            </p:extLst>
          </p:nvPr>
        </p:nvGraphicFramePr>
        <p:xfrm>
          <a:off x="107504" y="967008"/>
          <a:ext cx="8856984" cy="5486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Technological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3479" r="-594" b="-1202"/>
          <a:stretch/>
        </p:blipFill>
        <p:spPr bwMode="auto">
          <a:xfrm>
            <a:off x="107503" y="1253595"/>
            <a:ext cx="8880921" cy="49487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0379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ModelWriter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39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ork Package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Technical Innovations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247998"/>
              </p:ext>
            </p:extLst>
          </p:nvPr>
        </p:nvGraphicFramePr>
        <p:xfrm>
          <a:off x="631387" y="1628800"/>
          <a:ext cx="799243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31387" y="1125837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03242" y="5181973"/>
            <a:ext cx="8030635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47268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248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</a:t>
            </a:r>
            <a:r>
              <a:rPr lang="tr-TR" dirty="0" smtClean="0"/>
              <a:t>odelWriter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Progress in the first year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3712400"/>
              </p:ext>
            </p:extLst>
          </p:nvPr>
        </p:nvGraphicFramePr>
        <p:xfrm>
          <a:off x="323528" y="1124744"/>
          <a:ext cx="85689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7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Workshops in the First Year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73928608"/>
              </p:ext>
            </p:extLst>
          </p:nvPr>
        </p:nvGraphicFramePr>
        <p:xfrm>
          <a:off x="497582" y="1196752"/>
          <a:ext cx="839489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6531235" y="1716967"/>
            <a:ext cx="2448272" cy="307777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tr-T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Collaboration Infrastructure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899592" y="1249596"/>
            <a:ext cx="2967347" cy="523220"/>
          </a:xfrm>
          <a:prstGeom prst="wedgeRectCallout">
            <a:avLst>
              <a:gd name="adj1" fmla="val 50939"/>
              <a:gd name="adj2" fmla="val 103332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Initial Architectural Design, Indutrial Use Cases, Technical WP discussions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788024" y="2398957"/>
            <a:ext cx="2967347" cy="307777"/>
          </a:xfrm>
          <a:prstGeom prst="wedgeRectCallout">
            <a:avLst>
              <a:gd name="adj1" fmla="val -46393"/>
              <a:gd name="adj2" fmla="val 99708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Exploitation: Havelsan’s participation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619672" y="3122367"/>
            <a:ext cx="3456384" cy="307777"/>
          </a:xfrm>
          <a:prstGeom prst="wedgeRectCallout">
            <a:avLst>
              <a:gd name="adj1" fmla="val 43047"/>
              <a:gd name="adj2" fmla="val 106955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Consolidated User Requirements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076056" y="3895258"/>
            <a:ext cx="3672408" cy="307777"/>
          </a:xfrm>
          <a:prstGeom prst="wedgeRectCallout">
            <a:avLst>
              <a:gd name="adj1" fmla="val -44385"/>
              <a:gd name="adj2" fmla="val 11782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Software Requirements Review &amp; Architecture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1003769" y="4751847"/>
            <a:ext cx="1768031" cy="307777"/>
          </a:xfrm>
          <a:prstGeom prst="wedgeRectCallout">
            <a:avLst>
              <a:gd name="adj1" fmla="val 45640"/>
              <a:gd name="adj2" fmla="val 106954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6444208" y="5517232"/>
            <a:ext cx="1768031" cy="307777"/>
          </a:xfrm>
          <a:prstGeom prst="wedgeRectCallout">
            <a:avLst>
              <a:gd name="adj1" fmla="val -52121"/>
              <a:gd name="adj2" fmla="val 110577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>
                <a:solidFill>
                  <a:schemeClr val="tx1"/>
                </a:solidFill>
              </a:rPr>
              <a:t>Rehearsal &amp; Review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92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79" y="5152139"/>
            <a:ext cx="1637352" cy="6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30224497"/>
              </p:ext>
            </p:extLst>
          </p:nvPr>
        </p:nvGraphicFramePr>
        <p:xfrm>
          <a:off x="519289" y="139700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61270"/>
            <a:ext cx="1236266" cy="8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Level of </a:t>
            </a:r>
            <a:r>
              <a:rPr lang="en-US" dirty="0"/>
              <a:t>Collaboration</a:t>
            </a:r>
            <a:r>
              <a:rPr lang="tr-TR" dirty="0"/>
              <a:t> </a:t>
            </a:r>
            <a:r>
              <a:rPr lang="tr-TR" dirty="0" smtClean="0"/>
              <a:t>within </a:t>
            </a:r>
            <a:r>
              <a:rPr lang="tr-TR" dirty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International Collaboration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 Agent Software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Ege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1600" b="1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36247" y="5212517"/>
            <a:ext cx="3142748" cy="584775"/>
          </a:xfrm>
          <a:prstGeom prst="wedgeRectCallout">
            <a:avLst>
              <a:gd name="adj1" fmla="val -641"/>
              <a:gd name="adj2" fmla="val -7995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cs typeface="Times New Roman" panose="02020603050405020304" pitchFamily="18" charset="0"/>
              </a:rPr>
              <a:t>Application Lifecycle Management Department</a:t>
            </a:r>
            <a:endParaRPr lang="en-US" sz="1600" b="1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3331898" y="490474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3114282" y="5607030"/>
            <a:ext cx="2740810" cy="523220"/>
          </a:xfrm>
          <a:prstGeom prst="wedgeRectCallout">
            <a:avLst>
              <a:gd name="adj1" fmla="val -61329"/>
              <a:gd name="adj2" fmla="val -14008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5855092" y="2561586"/>
            <a:ext cx="2978432" cy="523220"/>
          </a:xfrm>
          <a:prstGeom prst="wedgeRectCallout">
            <a:avLst>
              <a:gd name="adj1" fmla="val -51926"/>
              <a:gd name="adj2" fmla="val -850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Interaction in communication with European partners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724128" y="1243603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6029767" y="1813164"/>
            <a:ext cx="1206529" cy="461665"/>
          </a:xfrm>
          <a:prstGeom prst="wedgeRectCallout">
            <a:avLst>
              <a:gd name="adj1" fmla="val -67746"/>
              <a:gd name="adj2" fmla="val -15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>
            <a:off x="6719888" y="5232530"/>
            <a:ext cx="1893534" cy="461665"/>
          </a:xfrm>
          <a:prstGeom prst="wedgeRectCallout">
            <a:avLst>
              <a:gd name="adj1" fmla="val 472"/>
              <a:gd name="adj2" fmla="val -8186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468000" y="3337029"/>
            <a:ext cx="1520032" cy="588252"/>
          </a:xfrm>
          <a:prstGeom prst="wedgeRectCallout">
            <a:avLst>
              <a:gd name="adj1" fmla="val 44767"/>
              <a:gd name="adj2" fmla="val 8046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11" y="1879775"/>
            <a:ext cx="1162440" cy="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328892" y="919777"/>
            <a:ext cx="1570779" cy="505590"/>
            <a:chOff x="2364424" y="980728"/>
            <a:chExt cx="1570779" cy="505590"/>
          </a:xfrm>
        </p:grpSpPr>
        <p:pic>
          <p:nvPicPr>
            <p:cNvPr id="1028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424" y="980728"/>
              <a:ext cx="1570779" cy="50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ular Callout 19"/>
            <p:cNvSpPr/>
            <p:nvPr/>
          </p:nvSpPr>
          <p:spPr bwMode="auto">
            <a:xfrm>
              <a:off x="2364424" y="984017"/>
              <a:ext cx="1570779" cy="461665"/>
            </a:xfrm>
            <a:prstGeom prst="wedgeRectCallout">
              <a:avLst>
                <a:gd name="adj1" fmla="val 58125"/>
                <a:gd name="adj2" fmla="val 96467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73" y="3425473"/>
            <a:ext cx="555851" cy="5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4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38741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>Industrialization Triangle</a:t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84645"/>
            <a:ext cx="6696744" cy="5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Agenda </a:t>
            </a:r>
            <a:r>
              <a:rPr lang="tr-TR" dirty="0" smtClean="0"/>
              <a:t>[9:00 </a:t>
            </a:r>
            <a:r>
              <a:rPr lang="tr-TR" dirty="0"/>
              <a:t>- </a:t>
            </a:r>
            <a:r>
              <a:rPr lang="tr-TR" dirty="0" smtClean="0"/>
              <a:t>12:30]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(10 min) [09:00 - 09:10]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Overview of the project (20 min) [09:00 - 09:15]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Use-cases and exploitation prospects (45 min) [09:15 - 10:00]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Progress Status per WP (60 min) [10:00 - 11:00]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Demonstrations (30 min): [11:00 - 11:30]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Summary (achievements, </a:t>
            </a:r>
            <a:r>
              <a:rPr lang="en-US" dirty="0" smtClean="0"/>
              <a:t>expectations </a:t>
            </a:r>
            <a:r>
              <a:rPr lang="en-US" dirty="0"/>
              <a:t>and exploitations</a:t>
            </a:r>
            <a:r>
              <a:rPr lang="en-US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Reviewers Private Section (30 min) [11:45 - 12:15]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Feedback Session (15min) [12:15 - 12:30]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Lunch (30 min) [12:30 - 13:00]</a:t>
            </a:r>
          </a:p>
        </p:txBody>
      </p:sp>
    </p:spTree>
    <p:extLst>
      <p:ext uri="{BB962C8B-B14F-4D97-AF65-F5344CB8AC3E}">
        <p14:creationId xmlns:p14="http://schemas.microsoft.com/office/powerpoint/2010/main" val="16867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868107"/>
              </p:ext>
            </p:extLst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77298" y="500175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800" b="1" dirty="0" smtClean="0">
                <a:solidFill>
                  <a:schemeClr val="accent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Ford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Otosan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627784" y="6005597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Integration with Siemens Workspace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850625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</a:t>
            </a:r>
            <a:r>
              <a:rPr lang="tr-TR" sz="1600" dirty="0" smtClean="0"/>
              <a:t>ALM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267172" y="3513989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</a:p>
          <a:p>
            <a:r>
              <a:rPr lang="en-US" sz="28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476" y="1942794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</a:p>
          <a:p>
            <a:r>
              <a:rPr lang="tr-TR" sz="2800" b="1" dirty="0" smtClean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HAVELSAN, </a:t>
            </a:r>
            <a:r>
              <a:rPr lang="tr-TR" sz="2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AIRBUS</a:t>
            </a:r>
            <a:endParaRPr lang="en-US" sz="28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7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The Project Idea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06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Automobiles!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technical specifications 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3887976" cy="504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UNIT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Ferhat Erata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Moharram </a:t>
            </a:r>
            <a:r>
              <a:rPr lang="en-US" dirty="0" smtClean="0"/>
              <a:t>Challenger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LORIA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Claire </a:t>
            </a:r>
            <a:r>
              <a:rPr lang="en-US" dirty="0" err="1"/>
              <a:t>Gardent</a:t>
            </a:r>
            <a:r>
              <a:rPr lang="en-US" dirty="0"/>
              <a:t>,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</a:t>
            </a:r>
            <a:r>
              <a:rPr lang="en-US" dirty="0"/>
              <a:t>. Samuel </a:t>
            </a:r>
            <a:r>
              <a:rPr lang="tr-TR" dirty="0" smtClean="0"/>
              <a:t>Cruz-Lara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Mariem</a:t>
            </a:r>
            <a:r>
              <a:rPr lang="en-US" dirty="0"/>
              <a:t> </a:t>
            </a:r>
            <a:r>
              <a:rPr lang="en-US" dirty="0" err="1" smtClean="0"/>
              <a:t>Mahfoudh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AIRBUS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Anne </a:t>
            </a:r>
            <a:r>
              <a:rPr lang="en-US" dirty="0" err="1"/>
              <a:t>Monceaux</a:t>
            </a: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HAVELSAN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Dr</a:t>
            </a:r>
            <a:r>
              <a:rPr lang="en-US" dirty="0"/>
              <a:t>. </a:t>
            </a:r>
            <a:r>
              <a:rPr lang="en-US" dirty="0" err="1"/>
              <a:t>Eray</a:t>
            </a:r>
            <a:r>
              <a:rPr lang="en-US" dirty="0"/>
              <a:t> </a:t>
            </a:r>
            <a:r>
              <a:rPr lang="en-US" dirty="0" err="1" smtClean="0"/>
              <a:t>Tuzun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1332000"/>
            <a:ext cx="3887976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OBEO</a:t>
            </a:r>
            <a:r>
              <a:rPr lang="tr-TR" dirty="0" smtClean="0"/>
              <a:t> (FRA)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Yvan </a:t>
            </a:r>
            <a:r>
              <a:rPr lang="en-US" dirty="0" err="1" smtClean="0"/>
              <a:t>Lussaud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KOÇSISTEM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Geylani</a:t>
            </a:r>
            <a:r>
              <a:rPr lang="en-US" dirty="0" smtClean="0"/>
              <a:t> </a:t>
            </a:r>
            <a:r>
              <a:rPr lang="en-US" dirty="0" err="1" smtClean="0"/>
              <a:t>Kardas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Hale </a:t>
            </a:r>
            <a:r>
              <a:rPr lang="en-US" dirty="0" err="1" smtClean="0"/>
              <a:t>Gezgen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MANTIS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Prof. </a:t>
            </a:r>
            <a:r>
              <a:rPr lang="en-US" dirty="0" err="1" smtClean="0"/>
              <a:t>Erhan</a:t>
            </a:r>
            <a:r>
              <a:rPr lang="en-US" dirty="0" smtClean="0"/>
              <a:t> </a:t>
            </a:r>
            <a:r>
              <a:rPr lang="en-US" dirty="0" err="1" smtClean="0"/>
              <a:t>Mengüsoğlu</a:t>
            </a:r>
            <a:endParaRPr lang="tr-T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HISBIM</a:t>
            </a:r>
            <a:r>
              <a:rPr lang="tr-TR" dirty="0" smtClean="0"/>
              <a:t> (TUR)</a:t>
            </a:r>
            <a:r>
              <a:rPr lang="en-US" dirty="0" smtClean="0"/>
              <a:t>: 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Ersan</a:t>
            </a:r>
            <a:r>
              <a:rPr lang="en-US" dirty="0" smtClean="0"/>
              <a:t> </a:t>
            </a:r>
            <a:r>
              <a:rPr lang="en-US" dirty="0" err="1" smtClean="0"/>
              <a:t>Gürdoğan</a:t>
            </a:r>
            <a:endParaRPr lang="tr-TR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 smtClean="0"/>
              <a:t>Taskin</a:t>
            </a:r>
            <a:r>
              <a:rPr lang="en-US" dirty="0" smtClean="0"/>
              <a:t> Kızıl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77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What is a text? </a:t>
            </a:r>
            <a:r>
              <a:rPr lang="tr-TR" dirty="0" smtClean="0"/>
              <a:t>(code files) </a:t>
            </a:r>
            <a:br>
              <a:rPr lang="tr-TR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Java, C++ …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200" dirty="0" smtClean="0"/>
              <a:t>Overview of the Project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892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(ASTs)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1907903" y="4721050"/>
            <a:ext cx="2160041" cy="404036"/>
          </a:xfrm>
          <a:prstGeom prst="wedgeRectCallout">
            <a:avLst>
              <a:gd name="adj1" fmla="val -57734"/>
              <a:gd name="adj2" fmla="val 8359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dirty="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ModelWriter – The </a:t>
            </a:r>
            <a:r>
              <a:rPr lang="tr-TR" sz="4200" dirty="0" smtClean="0">
                <a:solidFill>
                  <a:schemeClr val="bg1"/>
                </a:solidFill>
              </a:rPr>
              <a:t>Solution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" y="1072651"/>
            <a:ext cx="9022582" cy="49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Capture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" y="1072265"/>
            <a:ext cx="9024000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Capture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" y="1072265"/>
            <a:ext cx="9023999" cy="49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200" dirty="0">
                <a:solidFill>
                  <a:schemeClr val="bg1"/>
                </a:solidFill>
              </a:rPr>
              <a:t>Solution – Knowledge </a:t>
            </a:r>
            <a:r>
              <a:rPr lang="tr-TR" sz="4200" dirty="0" smtClean="0">
                <a:solidFill>
                  <a:schemeClr val="bg1"/>
                </a:solidFill>
              </a:rPr>
              <a:t>Extraction</a:t>
            </a:r>
            <a:endParaRPr lang="en-US" sz="42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757611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9" y="1892498"/>
            <a:ext cx="6264696" cy="3922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Industrialization Triangle in </a:t>
            </a:r>
            <a:r>
              <a:rPr lang="tr-TR" dirty="0" smtClean="0"/>
              <a:t>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Source Software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561728" y="4456457"/>
            <a:ext cx="1175898" cy="2041952"/>
            <a:chOff x="7561728" y="4456457"/>
            <a:chExt cx="1175898" cy="2041952"/>
          </a:xfrm>
        </p:grpSpPr>
        <p:sp>
          <p:nvSpPr>
            <p:cNvPr id="25" name="Line Callout 1 (Accent Bar) 24"/>
            <p:cNvSpPr/>
            <p:nvPr/>
          </p:nvSpPr>
          <p:spPr>
            <a:xfrm>
              <a:off x="7561728" y="4585727"/>
              <a:ext cx="914400" cy="1912681"/>
            </a:xfrm>
            <a:prstGeom prst="accentCallout1">
              <a:avLst>
                <a:gd name="adj1" fmla="val 18750"/>
                <a:gd name="adj2" fmla="val -8333"/>
                <a:gd name="adj3" fmla="val 45871"/>
                <a:gd name="adj4" fmla="val -7247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s://itea3.org/assets/itea/organisation-logo/67-9116f8bd2d00f24843a2c93dd7c5e82fc2807571629651fe17522924266ecc1ce553793e5ceb803a2434cb7c3433b65524501bbed91147267bcbfe9342e6b637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487" y="4456457"/>
              <a:ext cx="589921" cy="589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http://msfhq.com/wp-content/uploads/2010/07/University-of-Antwerp-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649" y="5085184"/>
              <a:ext cx="1093977" cy="35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itea3.org/assets/itea/organisation-logo/2113-be6cf8c646e929c5081ab4a44f3d717dffb9c5fb2ca74b922be6fddfc88df6acbee9a9b5fec8109d5b87fe63c33d4b58e7ee9d67cbe0347bcb953f12911071f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637" y="5517232"/>
              <a:ext cx="952500" cy="33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786" y="5929110"/>
              <a:ext cx="555851" cy="569299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251064" y="2604672"/>
            <a:ext cx="1008568" cy="1400392"/>
            <a:chOff x="251064" y="2604672"/>
            <a:chExt cx="1008568" cy="1400392"/>
          </a:xfrm>
        </p:grpSpPr>
        <p:pic>
          <p:nvPicPr>
            <p:cNvPr id="23" name="Picture 4" descr="https://itea3.org/assets/itea/organisation-logo/2243-c19d03a25c933ab3e171e51373958cc83613fe91a430791559fa8c9875b0432b43dc0251c0568ac6bbd92fdec5112e3ddbeb9bdc00997b436370547dbe476519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2604832"/>
              <a:ext cx="952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itea3.org/assets/itea/organisation-logo/758-1fc822e72c5cc6c6f6d6d3492ee551ab9ec47e330194b4069d4d99dfb30dcf98e296a4a22cb7e50fe491dfbc63e913f063e6d9c9e805fe5f0481cffb0d42dbd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64" y="3006641"/>
              <a:ext cx="952500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itea3.org/assets/itea/organisation-logo/617-c3eec822b0f8f75c920cfc0c1eb727a49f8d64ea50548a252fc3bc1e466d3e6c33fde4fdd05e421ecf7c610fffa43679a69e817a1226b0180a167516c97f10d2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30" y="3608475"/>
              <a:ext cx="974638" cy="33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Line Callout 1 (Accent Bar) 19"/>
            <p:cNvSpPr/>
            <p:nvPr/>
          </p:nvSpPr>
          <p:spPr>
            <a:xfrm flipH="1">
              <a:off x="251064" y="2604672"/>
              <a:ext cx="1008568" cy="1400392"/>
            </a:xfrm>
            <a:prstGeom prst="accentCallout1">
              <a:avLst>
                <a:gd name="adj1" fmla="val 18750"/>
                <a:gd name="adj2" fmla="val -8333"/>
                <a:gd name="adj3" fmla="val 56759"/>
                <a:gd name="adj4" fmla="val -82559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75578" y="1287532"/>
            <a:ext cx="1396038" cy="2129652"/>
            <a:chOff x="7475578" y="1287532"/>
            <a:chExt cx="1396038" cy="2129652"/>
          </a:xfrm>
        </p:grpSpPr>
        <p:sp>
          <p:nvSpPr>
            <p:cNvPr id="6" name="Line Callout 1 (Accent Bar) 5"/>
            <p:cNvSpPr/>
            <p:nvPr/>
          </p:nvSpPr>
          <p:spPr>
            <a:xfrm>
              <a:off x="7523628" y="1330130"/>
              <a:ext cx="914400" cy="2087054"/>
            </a:xfrm>
            <a:prstGeom prst="accentCallout1">
              <a:avLst>
                <a:gd name="adj1" fmla="val 18750"/>
                <a:gd name="adj2" fmla="val -8333"/>
                <a:gd name="adj3" fmla="val 38391"/>
                <a:gd name="adj4" fmla="val -91991"/>
              </a:avLst>
            </a:prstGeom>
            <a:noFill/>
            <a:ln>
              <a:solidFill>
                <a:srgbClr val="F15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475578" y="1287532"/>
              <a:ext cx="1396038" cy="2124980"/>
              <a:chOff x="7475578" y="1287532"/>
              <a:chExt cx="1396038" cy="2124980"/>
            </a:xfrm>
          </p:grpSpPr>
          <p:pic>
            <p:nvPicPr>
              <p:cNvPr id="1030" name="Picture 6" descr="https://itea3.org/assets/itea/organisation-logo/2288-0417b79d978337ec4342a9e79472c69956d0fdecf41dae935a0f6b298fecfa15706bff0c21cb097353d044e1397234a577bf73aab789660848bdb8ea3f795648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5578" y="1577409"/>
                <a:ext cx="1077597" cy="7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itea3.org/assets/itea/organisation-logo/2319-b25c06882f7af98cddab77de5dd94e8e0e7e0f2b1d9dff1969e0070ddb0f6c5e48ac9dc8199e9a47676f1fcc469e7cf10961ec4edd3fea911948a3d629ff92a7.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628" y="1287532"/>
                <a:ext cx="95250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s://itea3.org/assets/itea/organisation-logo/1488-c30e0f66f6415cebe9f1a008f38ff376b7211f36ab3c81ba60d669cae5cda9cb9c98da0728e66303de1c3262f0b38bdc28170a105ca5fcd80d2ef30242b59c86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3578" y="2165120"/>
                <a:ext cx="952500" cy="381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https://itea3.org/assets/itea/organisation-logo/1969-08d354f2199dcdf12b7e8e759cc772243818f700d916397086eaacd6d59443839ced2ee6b2abf43cbfae271464f3d36bf01bbb8ac42b1a01cc56ce54df623b07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1443" y="2604832"/>
                <a:ext cx="942975" cy="209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https://itea3.org/assets/itea/organisation-logo/2240-da47b16b722cac668f897431991455aa7efdeaefef3d22803dab7cc365fdbcbc42dabedc56d1be5d21bcf4c4c88e664ea15a7feb97d3752ed9ca0dc694e1c193.jp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25" b="30158"/>
              <a:stretch/>
            </p:blipFill>
            <p:spPr bwMode="auto">
              <a:xfrm>
                <a:off x="7524328" y="2886265"/>
                <a:ext cx="952500" cy="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6" name="Picture 18" descr="https://itea3.org/assets/itea/organisation-logo/2435-7bc5ae8dbfb6dc32a892b28129f0e85c8cd49605f7d77b892ed05054f11d342b668c1e595b385b5db298746844ef52f8bdc779d1c1980f18027fe8b45da2ac88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6336" y="3284984"/>
                <a:ext cx="1275280" cy="127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49" name="Rectangle 2048"/>
          <p:cNvSpPr/>
          <p:nvPr/>
        </p:nvSpPr>
        <p:spPr>
          <a:xfrm>
            <a:off x="4750420" y="3547864"/>
            <a:ext cx="1477764" cy="60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ModelWriter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3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3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ModelWriter </a:t>
            </a:r>
            <a:br>
              <a:rPr lang="en-GB" dirty="0" smtClean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bi-directional</a:t>
            </a:r>
            <a:r>
              <a:rPr lang="en-GB" dirty="0" smtClean="0"/>
              <a:t>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Knowledge Capture tool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2669" b="2767"/>
          <a:stretch/>
        </p:blipFill>
        <p:spPr bwMode="auto">
          <a:xfrm>
            <a:off x="467544" y="1340768"/>
            <a:ext cx="8365300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infopath/2007/PartnerControls"/>
    <ds:schemaRef ds:uri="194ccb06-a9bd-44be-8233-5ea8b0721088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2045</TotalTime>
  <Words>1584</Words>
  <Application>Microsoft Office PowerPoint</Application>
  <PresentationFormat>On-screen Show (4:3)</PresentationFormat>
  <Paragraphs>283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Agenda [9:00 - 12:30]</vt:lpstr>
      <vt:lpstr>Participants</vt:lpstr>
      <vt:lpstr>Overview of the Project</vt:lpstr>
      <vt:lpstr>PowerPoint Presentation</vt:lpstr>
      <vt:lpstr>Industrialization Triangle in ModelWriter Open Source Software</vt:lpstr>
      <vt:lpstr>ModelWriter Project Overview</vt:lpstr>
      <vt:lpstr>ModelWriter Today’s Knowledge Capture</vt:lpstr>
      <vt:lpstr>ModelWriter  bi-directional Knowledge Capture tool</vt:lpstr>
      <vt:lpstr>ModelWriter Text-Based Knowledge Extraction</vt:lpstr>
      <vt:lpstr>ModelWriter Further Knowledge Valorizations</vt:lpstr>
      <vt:lpstr>ModelWriter  Technological components &amp; interactions</vt:lpstr>
      <vt:lpstr>ModelWriter  Conceptual Architecture</vt:lpstr>
      <vt:lpstr>ModelWriter Work Packages &amp; Technical Innovations</vt:lpstr>
      <vt:lpstr>ModelWriter Overall Progress in the first year</vt:lpstr>
      <vt:lpstr>ModelWriter Workshops in the First Year https://github.com/modelwriter/workshops</vt:lpstr>
      <vt:lpstr>Level of Collaboration within ModelWriter International Collaboration</vt:lpstr>
      <vt:lpstr>ModelWriter Business Strategy Industrialization Triangle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Industrial Use Cases (Turkish Consortium)</vt:lpstr>
      <vt:lpstr>ModelWriter Industrial Use Cases (French Consortium)</vt:lpstr>
      <vt:lpstr>The Project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text? (code files)  Java, C++ … Programing Languages 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(ASTs)</vt:lpstr>
      <vt:lpstr>Is it possible to connect and keep arbitrary software/system engineering artifacts synchronized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ModelWriter Quantification of the expected benefits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412</cp:revision>
  <dcterms:created xsi:type="dcterms:W3CDTF">2014-11-11T13:03:42Z</dcterms:created>
  <dcterms:modified xsi:type="dcterms:W3CDTF">2015-09-21T15:11:21Z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